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75A1C1-E51F-484B-8644-9B4D2B523D6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077E31E1-BD81-47ED-ADB9-0FEADD80263D}">
      <dgm:prSet phldrT="[Text]"/>
      <dgm:spPr/>
      <dgm:t>
        <a:bodyPr/>
        <a:lstStyle/>
        <a:p>
          <a:r>
            <a:rPr lang="en-GB" dirty="0" smtClean="0"/>
            <a:t>Adam</a:t>
          </a:r>
          <a:endParaRPr lang="en-GB" dirty="0"/>
        </a:p>
      </dgm:t>
    </dgm:pt>
    <dgm:pt modelId="{E4EBC611-27F1-409A-AD59-63504B02FE95}" type="parTrans" cxnId="{FEE44208-6FB8-46FF-B820-D6D172B6A693}">
      <dgm:prSet/>
      <dgm:spPr/>
      <dgm:t>
        <a:bodyPr/>
        <a:lstStyle/>
        <a:p>
          <a:endParaRPr lang="en-GB"/>
        </a:p>
      </dgm:t>
    </dgm:pt>
    <dgm:pt modelId="{A28A498C-22FF-4669-8EB2-550E29EC95E5}" type="sibTrans" cxnId="{FEE44208-6FB8-46FF-B820-D6D172B6A693}">
      <dgm:prSet/>
      <dgm:spPr/>
      <dgm:t>
        <a:bodyPr/>
        <a:lstStyle/>
        <a:p>
          <a:endParaRPr lang="en-GB"/>
        </a:p>
      </dgm:t>
    </dgm:pt>
    <dgm:pt modelId="{61159BD0-E36B-4260-8BC9-83DC1AFF10C6}">
      <dgm:prSet phldrT="[Text]"/>
      <dgm:spPr/>
      <dgm:t>
        <a:bodyPr/>
        <a:lstStyle/>
        <a:p>
          <a:r>
            <a:rPr lang="en-GB" dirty="0" smtClean="0"/>
            <a:t>Bob</a:t>
          </a:r>
          <a:endParaRPr lang="en-GB" dirty="0"/>
        </a:p>
      </dgm:t>
    </dgm:pt>
    <dgm:pt modelId="{E4208E0A-54E0-403E-ADBD-346527B27218}" type="parTrans" cxnId="{14251C42-F973-4F09-92A3-D6E046965746}">
      <dgm:prSet/>
      <dgm:spPr/>
      <dgm:t>
        <a:bodyPr/>
        <a:lstStyle/>
        <a:p>
          <a:endParaRPr lang="en-GB"/>
        </a:p>
      </dgm:t>
    </dgm:pt>
    <dgm:pt modelId="{BB9897CD-893D-415E-AA4B-270E29BF4FC5}" type="sibTrans" cxnId="{14251C42-F973-4F09-92A3-D6E046965746}">
      <dgm:prSet/>
      <dgm:spPr/>
      <dgm:t>
        <a:bodyPr/>
        <a:lstStyle/>
        <a:p>
          <a:endParaRPr lang="en-GB"/>
        </a:p>
      </dgm:t>
    </dgm:pt>
    <dgm:pt modelId="{B77B57AF-A732-4AFC-B77E-0DC5B98AA53D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GB" dirty="0" smtClean="0"/>
            <a:t>A:$5</a:t>
          </a:r>
        </a:p>
        <a:p>
          <a:r>
            <a:rPr lang="en-GB" dirty="0" smtClean="0"/>
            <a:t>B:$3+?</a:t>
          </a:r>
          <a:endParaRPr lang="en-GB" dirty="0"/>
        </a:p>
      </dgm:t>
    </dgm:pt>
    <dgm:pt modelId="{5F0126D4-DFE8-4A15-8F15-FFEE352E9D3A}" type="parTrans" cxnId="{F93B093C-6EAE-4243-9449-CF72E7C94C1D}">
      <dgm:prSet/>
      <dgm:spPr/>
      <dgm:t>
        <a:bodyPr/>
        <a:lstStyle/>
        <a:p>
          <a:endParaRPr lang="en-GB"/>
        </a:p>
      </dgm:t>
    </dgm:pt>
    <dgm:pt modelId="{3BDE7171-48DF-455B-B9CA-30B5D817F511}" type="sibTrans" cxnId="{F93B093C-6EAE-4243-9449-CF72E7C94C1D}">
      <dgm:prSet/>
      <dgm:spPr/>
      <dgm:t>
        <a:bodyPr/>
        <a:lstStyle/>
        <a:p>
          <a:endParaRPr lang="en-GB"/>
        </a:p>
      </dgm:t>
    </dgm:pt>
    <dgm:pt modelId="{2AB7647F-DE62-4033-BB98-06F4D4F832C4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GB" dirty="0" smtClean="0"/>
            <a:t>A:$10</a:t>
          </a:r>
        </a:p>
        <a:p>
          <a:r>
            <a:rPr lang="en-GB" dirty="0" smtClean="0"/>
            <a:t>B:$5</a:t>
          </a:r>
          <a:endParaRPr lang="en-GB" dirty="0"/>
        </a:p>
      </dgm:t>
    </dgm:pt>
    <dgm:pt modelId="{0082101C-9539-44AE-BDCB-280CD01CA4BE}" type="parTrans" cxnId="{02FCE385-2602-4890-8173-80CE143CFB59}">
      <dgm:prSet/>
      <dgm:spPr/>
      <dgm:t>
        <a:bodyPr/>
        <a:lstStyle/>
        <a:p>
          <a:endParaRPr lang="en-GB"/>
        </a:p>
      </dgm:t>
    </dgm:pt>
    <dgm:pt modelId="{C148B5C8-CCE6-4154-A0EA-91F8A9673B7A}" type="sibTrans" cxnId="{02FCE385-2602-4890-8173-80CE143CFB59}">
      <dgm:prSet/>
      <dgm:spPr/>
      <dgm:t>
        <a:bodyPr/>
        <a:lstStyle/>
        <a:p>
          <a:endParaRPr lang="en-GB"/>
        </a:p>
      </dgm:t>
    </dgm:pt>
    <dgm:pt modelId="{1BB3FD3A-D03F-467E-9E23-936266E2865E}">
      <dgm:prSet phldrT="[Text]"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en-GB" dirty="0" smtClean="0"/>
            <a:t>A: $7</a:t>
          </a:r>
        </a:p>
        <a:p>
          <a:r>
            <a:rPr lang="en-GB" dirty="0" smtClean="0"/>
            <a:t>B: $0</a:t>
          </a:r>
          <a:endParaRPr lang="en-GB" dirty="0"/>
        </a:p>
      </dgm:t>
    </dgm:pt>
    <dgm:pt modelId="{C443C521-EE94-4456-BB27-C53DDF374649}" type="parTrans" cxnId="{13352B52-C4DC-486B-BEEB-CC1FCB36B81C}">
      <dgm:prSet/>
      <dgm:spPr/>
      <dgm:t>
        <a:bodyPr/>
        <a:lstStyle/>
        <a:p>
          <a:endParaRPr lang="en-GB"/>
        </a:p>
      </dgm:t>
    </dgm:pt>
    <dgm:pt modelId="{EEDBCE8E-A105-414E-92C5-F3F19B9B4461}" type="sibTrans" cxnId="{13352B52-C4DC-486B-BEEB-CC1FCB36B81C}">
      <dgm:prSet/>
      <dgm:spPr/>
      <dgm:t>
        <a:bodyPr/>
        <a:lstStyle/>
        <a:p>
          <a:endParaRPr lang="en-GB"/>
        </a:p>
      </dgm:t>
    </dgm:pt>
    <dgm:pt modelId="{E707F307-0796-4F81-984B-A2B1B61E12C3}" type="pres">
      <dgm:prSet presAssocID="{1575A1C1-E51F-484B-8644-9B4D2B523D6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9662766-AF79-4E1A-BD53-639DE869073C}" type="pres">
      <dgm:prSet presAssocID="{077E31E1-BD81-47ED-ADB9-0FEADD80263D}" presName="hierRoot1" presStyleCnt="0"/>
      <dgm:spPr/>
    </dgm:pt>
    <dgm:pt modelId="{45406B94-17C1-4E79-94CD-93D79743D995}" type="pres">
      <dgm:prSet presAssocID="{077E31E1-BD81-47ED-ADB9-0FEADD80263D}" presName="composite" presStyleCnt="0"/>
      <dgm:spPr/>
    </dgm:pt>
    <dgm:pt modelId="{3A050FBD-C9B0-4EA5-ABA8-B9FE14DCF991}" type="pres">
      <dgm:prSet presAssocID="{077E31E1-BD81-47ED-ADB9-0FEADD80263D}" presName="background" presStyleLbl="node0" presStyleIdx="0" presStyleCnt="1"/>
      <dgm:spPr/>
    </dgm:pt>
    <dgm:pt modelId="{7704DD5C-93AC-42DA-8852-8A9D8B368608}" type="pres">
      <dgm:prSet presAssocID="{077E31E1-BD81-47ED-ADB9-0FEADD8026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A9646A5-5A14-4BB2-BB35-D75621ED32AB}" type="pres">
      <dgm:prSet presAssocID="{077E31E1-BD81-47ED-ADB9-0FEADD80263D}" presName="hierChild2" presStyleCnt="0"/>
      <dgm:spPr/>
    </dgm:pt>
    <dgm:pt modelId="{56FE9D61-BA5F-4B3E-8501-EFB65C200C50}" type="pres">
      <dgm:prSet presAssocID="{E4208E0A-54E0-403E-ADBD-346527B27218}" presName="Name10" presStyleLbl="parChTrans1D2" presStyleIdx="0" presStyleCnt="2"/>
      <dgm:spPr/>
    </dgm:pt>
    <dgm:pt modelId="{5D0F95C9-FA68-454F-A7F8-824520E73B70}" type="pres">
      <dgm:prSet presAssocID="{61159BD0-E36B-4260-8BC9-83DC1AFF10C6}" presName="hierRoot2" presStyleCnt="0"/>
      <dgm:spPr/>
    </dgm:pt>
    <dgm:pt modelId="{C9F7F0A2-9022-4DF3-9B46-3AA0A503D052}" type="pres">
      <dgm:prSet presAssocID="{61159BD0-E36B-4260-8BC9-83DC1AFF10C6}" presName="composite2" presStyleCnt="0"/>
      <dgm:spPr/>
    </dgm:pt>
    <dgm:pt modelId="{5BF7C8FF-1C70-403B-9AD6-C7A2C6455312}" type="pres">
      <dgm:prSet presAssocID="{61159BD0-E36B-4260-8BC9-83DC1AFF10C6}" presName="background2" presStyleLbl="node2" presStyleIdx="0" presStyleCnt="2"/>
      <dgm:spPr/>
    </dgm:pt>
    <dgm:pt modelId="{0B6C2788-96AF-4A4F-8989-42F34056FA27}" type="pres">
      <dgm:prSet presAssocID="{61159BD0-E36B-4260-8BC9-83DC1AFF10C6}" presName="text2" presStyleLbl="fgAcc2" presStyleIdx="0" presStyleCnt="2" custLinFactNeighborX="-491" custLinFactNeighborY="-282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10F5931-2F52-4EAB-97AB-1E48F6AA822E}" type="pres">
      <dgm:prSet presAssocID="{61159BD0-E36B-4260-8BC9-83DC1AFF10C6}" presName="hierChild3" presStyleCnt="0"/>
      <dgm:spPr/>
    </dgm:pt>
    <dgm:pt modelId="{E4F31831-50FC-4C9E-AA6A-F8F2A072F392}" type="pres">
      <dgm:prSet presAssocID="{5F0126D4-DFE8-4A15-8F15-FFEE352E9D3A}" presName="Name17" presStyleLbl="parChTrans1D3" presStyleIdx="0" presStyleCnt="2"/>
      <dgm:spPr/>
    </dgm:pt>
    <dgm:pt modelId="{3E43958A-E096-4569-B783-EC5924490E16}" type="pres">
      <dgm:prSet presAssocID="{B77B57AF-A732-4AFC-B77E-0DC5B98AA53D}" presName="hierRoot3" presStyleCnt="0"/>
      <dgm:spPr/>
    </dgm:pt>
    <dgm:pt modelId="{5A17C656-6EBC-4E2E-B8B1-4073CA9E9EA7}" type="pres">
      <dgm:prSet presAssocID="{B77B57AF-A732-4AFC-B77E-0DC5B98AA53D}" presName="composite3" presStyleCnt="0"/>
      <dgm:spPr/>
    </dgm:pt>
    <dgm:pt modelId="{4954D1B3-919D-4A71-B57C-04106A4F4D0B}" type="pres">
      <dgm:prSet presAssocID="{B77B57AF-A732-4AFC-B77E-0DC5B98AA53D}" presName="background3" presStyleLbl="node3" presStyleIdx="0" presStyleCnt="2"/>
      <dgm:spPr/>
    </dgm:pt>
    <dgm:pt modelId="{1FCE7713-C438-40DB-A1B7-BB0E5C72A924}" type="pres">
      <dgm:prSet presAssocID="{B77B57AF-A732-4AFC-B77E-0DC5B98AA53D}" presName="text3" presStyleLbl="fgAcc3" presStyleIdx="0" presStyleCnt="2">
        <dgm:presLayoutVars>
          <dgm:chPref val="3"/>
        </dgm:presLayoutVars>
      </dgm:prSet>
      <dgm:spPr>
        <a:prstGeom prst="flowChartDisplay">
          <a:avLst/>
        </a:prstGeom>
      </dgm:spPr>
      <dgm:t>
        <a:bodyPr/>
        <a:lstStyle/>
        <a:p>
          <a:endParaRPr lang="en-GB"/>
        </a:p>
      </dgm:t>
    </dgm:pt>
    <dgm:pt modelId="{872631BB-3F5A-41AD-A902-0DA3D7CF159F}" type="pres">
      <dgm:prSet presAssocID="{B77B57AF-A732-4AFC-B77E-0DC5B98AA53D}" presName="hierChild4" presStyleCnt="0"/>
      <dgm:spPr/>
    </dgm:pt>
    <dgm:pt modelId="{2409CB64-7308-416A-8E43-9677356F1840}" type="pres">
      <dgm:prSet presAssocID="{0082101C-9539-44AE-BDCB-280CD01CA4BE}" presName="Name17" presStyleLbl="parChTrans1D3" presStyleIdx="1" presStyleCnt="2"/>
      <dgm:spPr/>
    </dgm:pt>
    <dgm:pt modelId="{C4669E9C-F960-45D4-A84E-972D4730DE00}" type="pres">
      <dgm:prSet presAssocID="{2AB7647F-DE62-4033-BB98-06F4D4F832C4}" presName="hierRoot3" presStyleCnt="0"/>
      <dgm:spPr/>
    </dgm:pt>
    <dgm:pt modelId="{F6A57D35-5FA6-42B6-AD8C-17AF02BEDF9D}" type="pres">
      <dgm:prSet presAssocID="{2AB7647F-DE62-4033-BB98-06F4D4F832C4}" presName="composite3" presStyleCnt="0"/>
      <dgm:spPr/>
    </dgm:pt>
    <dgm:pt modelId="{8F3D9EE9-3870-4C8F-8681-8AD84A2F44FF}" type="pres">
      <dgm:prSet presAssocID="{2AB7647F-DE62-4033-BB98-06F4D4F832C4}" presName="background3" presStyleLbl="node3" presStyleIdx="1" presStyleCnt="2"/>
      <dgm:spPr/>
    </dgm:pt>
    <dgm:pt modelId="{C9C0E7F9-70E9-45A5-B737-27A9AD5C71DC}" type="pres">
      <dgm:prSet presAssocID="{2AB7647F-DE62-4033-BB98-06F4D4F832C4}" presName="text3" presStyleLbl="fgAcc3" presStyleIdx="1" presStyleCnt="2">
        <dgm:presLayoutVars>
          <dgm:chPref val="3"/>
        </dgm:presLayoutVars>
      </dgm:prSet>
      <dgm:spPr>
        <a:prstGeom prst="flowChartDisplay">
          <a:avLst/>
        </a:prstGeom>
      </dgm:spPr>
    </dgm:pt>
    <dgm:pt modelId="{8598B208-7932-4196-8F84-D438BA06795A}" type="pres">
      <dgm:prSet presAssocID="{2AB7647F-DE62-4033-BB98-06F4D4F832C4}" presName="hierChild4" presStyleCnt="0"/>
      <dgm:spPr/>
    </dgm:pt>
    <dgm:pt modelId="{0816B887-E534-475E-BBD0-A11EF60094A8}" type="pres">
      <dgm:prSet presAssocID="{C443C521-EE94-4456-BB27-C53DDF374649}" presName="Name10" presStyleLbl="parChTrans1D2" presStyleIdx="1" presStyleCnt="2"/>
      <dgm:spPr/>
    </dgm:pt>
    <dgm:pt modelId="{B5A95BD8-F130-4047-B84A-C227ED6302D6}" type="pres">
      <dgm:prSet presAssocID="{1BB3FD3A-D03F-467E-9E23-936266E2865E}" presName="hierRoot2" presStyleCnt="0"/>
      <dgm:spPr/>
    </dgm:pt>
    <dgm:pt modelId="{C9B8B169-99FD-4AD3-9831-5E2628062CCA}" type="pres">
      <dgm:prSet presAssocID="{1BB3FD3A-D03F-467E-9E23-936266E2865E}" presName="composite2" presStyleCnt="0"/>
      <dgm:spPr/>
    </dgm:pt>
    <dgm:pt modelId="{8D68276B-7655-4D15-8941-EC58279F4929}" type="pres">
      <dgm:prSet presAssocID="{1BB3FD3A-D03F-467E-9E23-936266E2865E}" presName="background2" presStyleLbl="node2" presStyleIdx="1" presStyleCnt="2"/>
      <dgm:spPr/>
    </dgm:pt>
    <dgm:pt modelId="{880C7C13-A7A5-4C89-BC29-5C506F2F60FB}" type="pres">
      <dgm:prSet presAssocID="{1BB3FD3A-D03F-467E-9E23-936266E2865E}" presName="text2" presStyleLbl="fgAcc2" presStyleIdx="1" presStyleCnt="2" custLinFactNeighborX="-2286" custLinFactNeighborY="-2826">
        <dgm:presLayoutVars>
          <dgm:chPref val="3"/>
        </dgm:presLayoutVars>
      </dgm:prSet>
      <dgm:spPr>
        <a:prstGeom prst="flowChartDisplay">
          <a:avLst/>
        </a:prstGeom>
      </dgm:spPr>
      <dgm:t>
        <a:bodyPr/>
        <a:lstStyle/>
        <a:p>
          <a:endParaRPr lang="en-GB"/>
        </a:p>
      </dgm:t>
    </dgm:pt>
    <dgm:pt modelId="{6B78B47A-57B4-4237-9B22-D04FA775BBE2}" type="pres">
      <dgm:prSet presAssocID="{1BB3FD3A-D03F-467E-9E23-936266E2865E}" presName="hierChild3" presStyleCnt="0"/>
      <dgm:spPr/>
    </dgm:pt>
  </dgm:ptLst>
  <dgm:cxnLst>
    <dgm:cxn modelId="{7B7F6839-F6A4-474E-A067-B86F2427A28D}" type="presOf" srcId="{1575A1C1-E51F-484B-8644-9B4D2B523D64}" destId="{E707F307-0796-4F81-984B-A2B1B61E12C3}" srcOrd="0" destOrd="0" presId="urn:microsoft.com/office/officeart/2005/8/layout/hierarchy1"/>
    <dgm:cxn modelId="{0FE02E08-FE51-43A5-9910-AAC1DC1346DA}" type="presOf" srcId="{2AB7647F-DE62-4033-BB98-06F4D4F832C4}" destId="{C9C0E7F9-70E9-45A5-B737-27A9AD5C71DC}" srcOrd="0" destOrd="0" presId="urn:microsoft.com/office/officeart/2005/8/layout/hierarchy1"/>
    <dgm:cxn modelId="{0705588F-8551-4E78-A52E-C4A15D025649}" type="presOf" srcId="{5F0126D4-DFE8-4A15-8F15-FFEE352E9D3A}" destId="{E4F31831-50FC-4C9E-AA6A-F8F2A072F392}" srcOrd="0" destOrd="0" presId="urn:microsoft.com/office/officeart/2005/8/layout/hierarchy1"/>
    <dgm:cxn modelId="{14251C42-F973-4F09-92A3-D6E046965746}" srcId="{077E31E1-BD81-47ED-ADB9-0FEADD80263D}" destId="{61159BD0-E36B-4260-8BC9-83DC1AFF10C6}" srcOrd="0" destOrd="0" parTransId="{E4208E0A-54E0-403E-ADBD-346527B27218}" sibTransId="{BB9897CD-893D-415E-AA4B-270E29BF4FC5}"/>
    <dgm:cxn modelId="{F8914FCB-E3CB-4319-8A71-FD0805CC7399}" type="presOf" srcId="{1BB3FD3A-D03F-467E-9E23-936266E2865E}" destId="{880C7C13-A7A5-4C89-BC29-5C506F2F60FB}" srcOrd="0" destOrd="0" presId="urn:microsoft.com/office/officeart/2005/8/layout/hierarchy1"/>
    <dgm:cxn modelId="{79A35567-3A1B-4196-8270-0EC70B3BDA11}" type="presOf" srcId="{C443C521-EE94-4456-BB27-C53DDF374649}" destId="{0816B887-E534-475E-BBD0-A11EF60094A8}" srcOrd="0" destOrd="0" presId="urn:microsoft.com/office/officeart/2005/8/layout/hierarchy1"/>
    <dgm:cxn modelId="{62C07699-5B74-45E5-B2A7-F8410991B59D}" type="presOf" srcId="{E4208E0A-54E0-403E-ADBD-346527B27218}" destId="{56FE9D61-BA5F-4B3E-8501-EFB65C200C50}" srcOrd="0" destOrd="0" presId="urn:microsoft.com/office/officeart/2005/8/layout/hierarchy1"/>
    <dgm:cxn modelId="{98C10542-ED2A-4309-8548-02A706CA0ED8}" type="presOf" srcId="{077E31E1-BD81-47ED-ADB9-0FEADD80263D}" destId="{7704DD5C-93AC-42DA-8852-8A9D8B368608}" srcOrd="0" destOrd="0" presId="urn:microsoft.com/office/officeart/2005/8/layout/hierarchy1"/>
    <dgm:cxn modelId="{62118962-578D-4C7D-A020-D6649E8BC151}" type="presOf" srcId="{B77B57AF-A732-4AFC-B77E-0DC5B98AA53D}" destId="{1FCE7713-C438-40DB-A1B7-BB0E5C72A924}" srcOrd="0" destOrd="0" presId="urn:microsoft.com/office/officeart/2005/8/layout/hierarchy1"/>
    <dgm:cxn modelId="{13352B52-C4DC-486B-BEEB-CC1FCB36B81C}" srcId="{077E31E1-BD81-47ED-ADB9-0FEADD80263D}" destId="{1BB3FD3A-D03F-467E-9E23-936266E2865E}" srcOrd="1" destOrd="0" parTransId="{C443C521-EE94-4456-BB27-C53DDF374649}" sibTransId="{EEDBCE8E-A105-414E-92C5-F3F19B9B4461}"/>
    <dgm:cxn modelId="{F93B093C-6EAE-4243-9449-CF72E7C94C1D}" srcId="{61159BD0-E36B-4260-8BC9-83DC1AFF10C6}" destId="{B77B57AF-A732-4AFC-B77E-0DC5B98AA53D}" srcOrd="0" destOrd="0" parTransId="{5F0126D4-DFE8-4A15-8F15-FFEE352E9D3A}" sibTransId="{3BDE7171-48DF-455B-B9CA-30B5D817F511}"/>
    <dgm:cxn modelId="{76B2A6A3-D0D9-481B-AB8B-E43FFCC01640}" type="presOf" srcId="{0082101C-9539-44AE-BDCB-280CD01CA4BE}" destId="{2409CB64-7308-416A-8E43-9677356F1840}" srcOrd="0" destOrd="0" presId="urn:microsoft.com/office/officeart/2005/8/layout/hierarchy1"/>
    <dgm:cxn modelId="{02FCE385-2602-4890-8173-80CE143CFB59}" srcId="{61159BD0-E36B-4260-8BC9-83DC1AFF10C6}" destId="{2AB7647F-DE62-4033-BB98-06F4D4F832C4}" srcOrd="1" destOrd="0" parTransId="{0082101C-9539-44AE-BDCB-280CD01CA4BE}" sibTransId="{C148B5C8-CCE6-4154-A0EA-91F8A9673B7A}"/>
    <dgm:cxn modelId="{A575FC51-18AF-462D-9416-150C584234CA}" type="presOf" srcId="{61159BD0-E36B-4260-8BC9-83DC1AFF10C6}" destId="{0B6C2788-96AF-4A4F-8989-42F34056FA27}" srcOrd="0" destOrd="0" presId="urn:microsoft.com/office/officeart/2005/8/layout/hierarchy1"/>
    <dgm:cxn modelId="{FEE44208-6FB8-46FF-B820-D6D172B6A693}" srcId="{1575A1C1-E51F-484B-8644-9B4D2B523D64}" destId="{077E31E1-BD81-47ED-ADB9-0FEADD80263D}" srcOrd="0" destOrd="0" parTransId="{E4EBC611-27F1-409A-AD59-63504B02FE95}" sibTransId="{A28A498C-22FF-4669-8EB2-550E29EC95E5}"/>
    <dgm:cxn modelId="{859D8318-2138-4B32-9DAD-9C98C7C22466}" type="presParOf" srcId="{E707F307-0796-4F81-984B-A2B1B61E12C3}" destId="{59662766-AF79-4E1A-BD53-639DE869073C}" srcOrd="0" destOrd="0" presId="urn:microsoft.com/office/officeart/2005/8/layout/hierarchy1"/>
    <dgm:cxn modelId="{51C0C757-4074-435D-89B1-15E312629F0B}" type="presParOf" srcId="{59662766-AF79-4E1A-BD53-639DE869073C}" destId="{45406B94-17C1-4E79-94CD-93D79743D995}" srcOrd="0" destOrd="0" presId="urn:microsoft.com/office/officeart/2005/8/layout/hierarchy1"/>
    <dgm:cxn modelId="{0E6CB1B7-579A-4364-B646-92B203102F52}" type="presParOf" srcId="{45406B94-17C1-4E79-94CD-93D79743D995}" destId="{3A050FBD-C9B0-4EA5-ABA8-B9FE14DCF991}" srcOrd="0" destOrd="0" presId="urn:microsoft.com/office/officeart/2005/8/layout/hierarchy1"/>
    <dgm:cxn modelId="{58DC1615-24EC-4760-B550-23049D341F5B}" type="presParOf" srcId="{45406B94-17C1-4E79-94CD-93D79743D995}" destId="{7704DD5C-93AC-42DA-8852-8A9D8B368608}" srcOrd="1" destOrd="0" presId="urn:microsoft.com/office/officeart/2005/8/layout/hierarchy1"/>
    <dgm:cxn modelId="{B644B91F-F297-4FCF-A4F5-07133005DE46}" type="presParOf" srcId="{59662766-AF79-4E1A-BD53-639DE869073C}" destId="{FA9646A5-5A14-4BB2-BB35-D75621ED32AB}" srcOrd="1" destOrd="0" presId="urn:microsoft.com/office/officeart/2005/8/layout/hierarchy1"/>
    <dgm:cxn modelId="{D254FCB8-78AF-4E10-B8FA-9BB93974FCFB}" type="presParOf" srcId="{FA9646A5-5A14-4BB2-BB35-D75621ED32AB}" destId="{56FE9D61-BA5F-4B3E-8501-EFB65C200C50}" srcOrd="0" destOrd="0" presId="urn:microsoft.com/office/officeart/2005/8/layout/hierarchy1"/>
    <dgm:cxn modelId="{9F9C6D43-DD57-4496-B88B-8F1C73FBC403}" type="presParOf" srcId="{FA9646A5-5A14-4BB2-BB35-D75621ED32AB}" destId="{5D0F95C9-FA68-454F-A7F8-824520E73B70}" srcOrd="1" destOrd="0" presId="urn:microsoft.com/office/officeart/2005/8/layout/hierarchy1"/>
    <dgm:cxn modelId="{47AA785D-C0B0-4B12-BABD-8E8D6A2F8981}" type="presParOf" srcId="{5D0F95C9-FA68-454F-A7F8-824520E73B70}" destId="{C9F7F0A2-9022-4DF3-9B46-3AA0A503D052}" srcOrd="0" destOrd="0" presId="urn:microsoft.com/office/officeart/2005/8/layout/hierarchy1"/>
    <dgm:cxn modelId="{189F3B0D-FDBA-47E5-B28F-CE48CE4AE124}" type="presParOf" srcId="{C9F7F0A2-9022-4DF3-9B46-3AA0A503D052}" destId="{5BF7C8FF-1C70-403B-9AD6-C7A2C6455312}" srcOrd="0" destOrd="0" presId="urn:microsoft.com/office/officeart/2005/8/layout/hierarchy1"/>
    <dgm:cxn modelId="{E8B2C3B4-FF4B-45D5-B3F6-700413D0F6BF}" type="presParOf" srcId="{C9F7F0A2-9022-4DF3-9B46-3AA0A503D052}" destId="{0B6C2788-96AF-4A4F-8989-42F34056FA27}" srcOrd="1" destOrd="0" presId="urn:microsoft.com/office/officeart/2005/8/layout/hierarchy1"/>
    <dgm:cxn modelId="{69006CD5-BAD3-4882-8E59-46407C2110E9}" type="presParOf" srcId="{5D0F95C9-FA68-454F-A7F8-824520E73B70}" destId="{510F5931-2F52-4EAB-97AB-1E48F6AA822E}" srcOrd="1" destOrd="0" presId="urn:microsoft.com/office/officeart/2005/8/layout/hierarchy1"/>
    <dgm:cxn modelId="{92A13F01-1B8B-4919-8E0A-6722DF6308E4}" type="presParOf" srcId="{510F5931-2F52-4EAB-97AB-1E48F6AA822E}" destId="{E4F31831-50FC-4C9E-AA6A-F8F2A072F392}" srcOrd="0" destOrd="0" presId="urn:microsoft.com/office/officeart/2005/8/layout/hierarchy1"/>
    <dgm:cxn modelId="{4B130F35-0983-48C8-AA10-DDCF3144F4ED}" type="presParOf" srcId="{510F5931-2F52-4EAB-97AB-1E48F6AA822E}" destId="{3E43958A-E096-4569-B783-EC5924490E16}" srcOrd="1" destOrd="0" presId="urn:microsoft.com/office/officeart/2005/8/layout/hierarchy1"/>
    <dgm:cxn modelId="{55C02720-A538-4678-A1F3-58FFA95F3E44}" type="presParOf" srcId="{3E43958A-E096-4569-B783-EC5924490E16}" destId="{5A17C656-6EBC-4E2E-B8B1-4073CA9E9EA7}" srcOrd="0" destOrd="0" presId="urn:microsoft.com/office/officeart/2005/8/layout/hierarchy1"/>
    <dgm:cxn modelId="{84D44D77-3178-4F3F-BFF9-8D6496D5D0A4}" type="presParOf" srcId="{5A17C656-6EBC-4E2E-B8B1-4073CA9E9EA7}" destId="{4954D1B3-919D-4A71-B57C-04106A4F4D0B}" srcOrd="0" destOrd="0" presId="urn:microsoft.com/office/officeart/2005/8/layout/hierarchy1"/>
    <dgm:cxn modelId="{6F9983B8-A2FB-456D-AA1B-B551BFB77382}" type="presParOf" srcId="{5A17C656-6EBC-4E2E-B8B1-4073CA9E9EA7}" destId="{1FCE7713-C438-40DB-A1B7-BB0E5C72A924}" srcOrd="1" destOrd="0" presId="urn:microsoft.com/office/officeart/2005/8/layout/hierarchy1"/>
    <dgm:cxn modelId="{17D24ED2-6FE4-455E-BAE3-DB15F08521A8}" type="presParOf" srcId="{3E43958A-E096-4569-B783-EC5924490E16}" destId="{872631BB-3F5A-41AD-A902-0DA3D7CF159F}" srcOrd="1" destOrd="0" presId="urn:microsoft.com/office/officeart/2005/8/layout/hierarchy1"/>
    <dgm:cxn modelId="{58B3C24F-842B-4769-8174-C359098A4726}" type="presParOf" srcId="{510F5931-2F52-4EAB-97AB-1E48F6AA822E}" destId="{2409CB64-7308-416A-8E43-9677356F1840}" srcOrd="2" destOrd="0" presId="urn:microsoft.com/office/officeart/2005/8/layout/hierarchy1"/>
    <dgm:cxn modelId="{CD4C4B93-FC41-4846-9771-3EAD929B4356}" type="presParOf" srcId="{510F5931-2F52-4EAB-97AB-1E48F6AA822E}" destId="{C4669E9C-F960-45D4-A84E-972D4730DE00}" srcOrd="3" destOrd="0" presId="urn:microsoft.com/office/officeart/2005/8/layout/hierarchy1"/>
    <dgm:cxn modelId="{E2090CA5-CFFB-419E-972B-C353A911B798}" type="presParOf" srcId="{C4669E9C-F960-45D4-A84E-972D4730DE00}" destId="{F6A57D35-5FA6-42B6-AD8C-17AF02BEDF9D}" srcOrd="0" destOrd="0" presId="urn:microsoft.com/office/officeart/2005/8/layout/hierarchy1"/>
    <dgm:cxn modelId="{BEE61F72-E97E-422D-AC36-5E26710A56D7}" type="presParOf" srcId="{F6A57D35-5FA6-42B6-AD8C-17AF02BEDF9D}" destId="{8F3D9EE9-3870-4C8F-8681-8AD84A2F44FF}" srcOrd="0" destOrd="0" presId="urn:microsoft.com/office/officeart/2005/8/layout/hierarchy1"/>
    <dgm:cxn modelId="{121489CB-2026-4259-B5AC-7C2F0E5C36CA}" type="presParOf" srcId="{F6A57D35-5FA6-42B6-AD8C-17AF02BEDF9D}" destId="{C9C0E7F9-70E9-45A5-B737-27A9AD5C71DC}" srcOrd="1" destOrd="0" presId="urn:microsoft.com/office/officeart/2005/8/layout/hierarchy1"/>
    <dgm:cxn modelId="{962915CD-EADD-49E1-8BFE-07E7A673E7E0}" type="presParOf" srcId="{C4669E9C-F960-45D4-A84E-972D4730DE00}" destId="{8598B208-7932-4196-8F84-D438BA06795A}" srcOrd="1" destOrd="0" presId="urn:microsoft.com/office/officeart/2005/8/layout/hierarchy1"/>
    <dgm:cxn modelId="{7931D9E5-58E7-4BE3-839F-E1EE4F7BD783}" type="presParOf" srcId="{FA9646A5-5A14-4BB2-BB35-D75621ED32AB}" destId="{0816B887-E534-475E-BBD0-A11EF60094A8}" srcOrd="2" destOrd="0" presId="urn:microsoft.com/office/officeart/2005/8/layout/hierarchy1"/>
    <dgm:cxn modelId="{CF3AF789-0216-4C69-8B88-4AE8B5A6D8D0}" type="presParOf" srcId="{FA9646A5-5A14-4BB2-BB35-D75621ED32AB}" destId="{B5A95BD8-F130-4047-B84A-C227ED6302D6}" srcOrd="3" destOrd="0" presId="urn:microsoft.com/office/officeart/2005/8/layout/hierarchy1"/>
    <dgm:cxn modelId="{069AA4AD-442E-456B-B778-46D28AA83161}" type="presParOf" srcId="{B5A95BD8-F130-4047-B84A-C227ED6302D6}" destId="{C9B8B169-99FD-4AD3-9831-5E2628062CCA}" srcOrd="0" destOrd="0" presId="urn:microsoft.com/office/officeart/2005/8/layout/hierarchy1"/>
    <dgm:cxn modelId="{1212C5B3-B79C-49A0-85AB-D21BD98EC2A6}" type="presParOf" srcId="{C9B8B169-99FD-4AD3-9831-5E2628062CCA}" destId="{8D68276B-7655-4D15-8941-EC58279F4929}" srcOrd="0" destOrd="0" presId="urn:microsoft.com/office/officeart/2005/8/layout/hierarchy1"/>
    <dgm:cxn modelId="{39429103-2909-401D-828D-0514C2CB84BA}" type="presParOf" srcId="{C9B8B169-99FD-4AD3-9831-5E2628062CCA}" destId="{880C7C13-A7A5-4C89-BC29-5C506F2F60FB}" srcOrd="1" destOrd="0" presId="urn:microsoft.com/office/officeart/2005/8/layout/hierarchy1"/>
    <dgm:cxn modelId="{EB25CD1E-8CB8-422C-9C9F-713EB601B492}" type="presParOf" srcId="{B5A95BD8-F130-4047-B84A-C227ED6302D6}" destId="{6B78B47A-57B4-4237-9B22-D04FA775BBE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75A1C1-E51F-484B-8644-9B4D2B523D6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077E31E1-BD81-47ED-ADB9-0FEADD80263D}">
      <dgm:prSet phldrT="[Text]"/>
      <dgm:spPr/>
      <dgm:t>
        <a:bodyPr/>
        <a:lstStyle/>
        <a:p>
          <a:r>
            <a:rPr lang="en-GB" dirty="0" smtClean="0"/>
            <a:t>Adam</a:t>
          </a:r>
          <a:endParaRPr lang="en-GB" dirty="0"/>
        </a:p>
      </dgm:t>
    </dgm:pt>
    <dgm:pt modelId="{E4EBC611-27F1-409A-AD59-63504B02FE95}" type="parTrans" cxnId="{FEE44208-6FB8-46FF-B820-D6D172B6A693}">
      <dgm:prSet/>
      <dgm:spPr/>
      <dgm:t>
        <a:bodyPr/>
        <a:lstStyle/>
        <a:p>
          <a:endParaRPr lang="en-GB"/>
        </a:p>
      </dgm:t>
    </dgm:pt>
    <dgm:pt modelId="{A28A498C-22FF-4669-8EB2-550E29EC95E5}" type="sibTrans" cxnId="{FEE44208-6FB8-46FF-B820-D6D172B6A693}">
      <dgm:prSet/>
      <dgm:spPr/>
      <dgm:t>
        <a:bodyPr/>
        <a:lstStyle/>
        <a:p>
          <a:endParaRPr lang="en-GB"/>
        </a:p>
      </dgm:t>
    </dgm:pt>
    <dgm:pt modelId="{61159BD0-E36B-4260-8BC9-83DC1AFF10C6}">
      <dgm:prSet phldrT="[Text]"/>
      <dgm:spPr/>
      <dgm:t>
        <a:bodyPr/>
        <a:lstStyle/>
        <a:p>
          <a:r>
            <a:rPr lang="en-GB" dirty="0" smtClean="0"/>
            <a:t>Bob</a:t>
          </a:r>
          <a:endParaRPr lang="en-GB" dirty="0"/>
        </a:p>
      </dgm:t>
    </dgm:pt>
    <dgm:pt modelId="{E4208E0A-54E0-403E-ADBD-346527B27218}" type="parTrans" cxnId="{14251C42-F973-4F09-92A3-D6E046965746}">
      <dgm:prSet/>
      <dgm:spPr/>
      <dgm:t>
        <a:bodyPr/>
        <a:lstStyle/>
        <a:p>
          <a:endParaRPr lang="en-GB"/>
        </a:p>
      </dgm:t>
    </dgm:pt>
    <dgm:pt modelId="{BB9897CD-893D-415E-AA4B-270E29BF4FC5}" type="sibTrans" cxnId="{14251C42-F973-4F09-92A3-D6E046965746}">
      <dgm:prSet/>
      <dgm:spPr/>
      <dgm:t>
        <a:bodyPr/>
        <a:lstStyle/>
        <a:p>
          <a:endParaRPr lang="en-GB"/>
        </a:p>
      </dgm:t>
    </dgm:pt>
    <dgm:pt modelId="{B77B57AF-A732-4AFC-B77E-0DC5B98AA53D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GB" dirty="0" smtClean="0"/>
            <a:t>A:$5</a:t>
          </a:r>
        </a:p>
        <a:p>
          <a:r>
            <a:rPr lang="en-GB" dirty="0" smtClean="0"/>
            <a:t>B:$3</a:t>
          </a:r>
          <a:endParaRPr lang="en-GB" dirty="0"/>
        </a:p>
      </dgm:t>
    </dgm:pt>
    <dgm:pt modelId="{5F0126D4-DFE8-4A15-8F15-FFEE352E9D3A}" type="parTrans" cxnId="{F93B093C-6EAE-4243-9449-CF72E7C94C1D}">
      <dgm:prSet/>
      <dgm:spPr/>
      <dgm:t>
        <a:bodyPr/>
        <a:lstStyle/>
        <a:p>
          <a:endParaRPr lang="en-GB"/>
        </a:p>
      </dgm:t>
    </dgm:pt>
    <dgm:pt modelId="{3BDE7171-48DF-455B-B9CA-30B5D817F511}" type="sibTrans" cxnId="{F93B093C-6EAE-4243-9449-CF72E7C94C1D}">
      <dgm:prSet/>
      <dgm:spPr/>
      <dgm:t>
        <a:bodyPr/>
        <a:lstStyle/>
        <a:p>
          <a:endParaRPr lang="en-GB"/>
        </a:p>
      </dgm:t>
    </dgm:pt>
    <dgm:pt modelId="{2AB7647F-DE62-4033-BB98-06F4D4F832C4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GB" dirty="0" smtClean="0"/>
            <a:t>A:$10</a:t>
          </a:r>
        </a:p>
        <a:p>
          <a:r>
            <a:rPr lang="en-GB" dirty="0" smtClean="0"/>
            <a:t>B:$5</a:t>
          </a:r>
          <a:endParaRPr lang="en-GB" dirty="0"/>
        </a:p>
      </dgm:t>
    </dgm:pt>
    <dgm:pt modelId="{0082101C-9539-44AE-BDCB-280CD01CA4BE}" type="parTrans" cxnId="{02FCE385-2602-4890-8173-80CE143CFB59}">
      <dgm:prSet/>
      <dgm:spPr/>
      <dgm:t>
        <a:bodyPr/>
        <a:lstStyle/>
        <a:p>
          <a:endParaRPr lang="en-GB"/>
        </a:p>
      </dgm:t>
    </dgm:pt>
    <dgm:pt modelId="{C148B5C8-CCE6-4154-A0EA-91F8A9673B7A}" type="sibTrans" cxnId="{02FCE385-2602-4890-8173-80CE143CFB59}">
      <dgm:prSet/>
      <dgm:spPr/>
      <dgm:t>
        <a:bodyPr/>
        <a:lstStyle/>
        <a:p>
          <a:endParaRPr lang="en-GB"/>
        </a:p>
      </dgm:t>
    </dgm:pt>
    <dgm:pt modelId="{1BB3FD3A-D03F-467E-9E23-936266E2865E}">
      <dgm:prSet phldrT="[Text]"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en-GB" dirty="0" smtClean="0"/>
            <a:t>A: $7</a:t>
          </a:r>
        </a:p>
        <a:p>
          <a:r>
            <a:rPr lang="en-GB" dirty="0" smtClean="0"/>
            <a:t>B: $100</a:t>
          </a:r>
          <a:endParaRPr lang="en-GB" dirty="0"/>
        </a:p>
      </dgm:t>
    </dgm:pt>
    <dgm:pt modelId="{C443C521-EE94-4456-BB27-C53DDF374649}" type="parTrans" cxnId="{13352B52-C4DC-486B-BEEB-CC1FCB36B81C}">
      <dgm:prSet/>
      <dgm:spPr/>
      <dgm:t>
        <a:bodyPr/>
        <a:lstStyle/>
        <a:p>
          <a:endParaRPr lang="en-GB"/>
        </a:p>
      </dgm:t>
    </dgm:pt>
    <dgm:pt modelId="{EEDBCE8E-A105-414E-92C5-F3F19B9B4461}" type="sibTrans" cxnId="{13352B52-C4DC-486B-BEEB-CC1FCB36B81C}">
      <dgm:prSet/>
      <dgm:spPr/>
      <dgm:t>
        <a:bodyPr/>
        <a:lstStyle/>
        <a:p>
          <a:endParaRPr lang="en-GB"/>
        </a:p>
      </dgm:t>
    </dgm:pt>
    <dgm:pt modelId="{E707F307-0796-4F81-984B-A2B1B61E12C3}" type="pres">
      <dgm:prSet presAssocID="{1575A1C1-E51F-484B-8644-9B4D2B523D6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9662766-AF79-4E1A-BD53-639DE869073C}" type="pres">
      <dgm:prSet presAssocID="{077E31E1-BD81-47ED-ADB9-0FEADD80263D}" presName="hierRoot1" presStyleCnt="0"/>
      <dgm:spPr/>
    </dgm:pt>
    <dgm:pt modelId="{45406B94-17C1-4E79-94CD-93D79743D995}" type="pres">
      <dgm:prSet presAssocID="{077E31E1-BD81-47ED-ADB9-0FEADD80263D}" presName="composite" presStyleCnt="0"/>
      <dgm:spPr/>
    </dgm:pt>
    <dgm:pt modelId="{3A050FBD-C9B0-4EA5-ABA8-B9FE14DCF991}" type="pres">
      <dgm:prSet presAssocID="{077E31E1-BD81-47ED-ADB9-0FEADD80263D}" presName="background" presStyleLbl="node0" presStyleIdx="0" presStyleCnt="1"/>
      <dgm:spPr/>
    </dgm:pt>
    <dgm:pt modelId="{7704DD5C-93AC-42DA-8852-8A9D8B368608}" type="pres">
      <dgm:prSet presAssocID="{077E31E1-BD81-47ED-ADB9-0FEADD8026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A9646A5-5A14-4BB2-BB35-D75621ED32AB}" type="pres">
      <dgm:prSet presAssocID="{077E31E1-BD81-47ED-ADB9-0FEADD80263D}" presName="hierChild2" presStyleCnt="0"/>
      <dgm:spPr/>
    </dgm:pt>
    <dgm:pt modelId="{56FE9D61-BA5F-4B3E-8501-EFB65C200C50}" type="pres">
      <dgm:prSet presAssocID="{E4208E0A-54E0-403E-ADBD-346527B27218}" presName="Name10" presStyleLbl="parChTrans1D2" presStyleIdx="0" presStyleCnt="2"/>
      <dgm:spPr/>
    </dgm:pt>
    <dgm:pt modelId="{5D0F95C9-FA68-454F-A7F8-824520E73B70}" type="pres">
      <dgm:prSet presAssocID="{61159BD0-E36B-4260-8BC9-83DC1AFF10C6}" presName="hierRoot2" presStyleCnt="0"/>
      <dgm:spPr/>
    </dgm:pt>
    <dgm:pt modelId="{C9F7F0A2-9022-4DF3-9B46-3AA0A503D052}" type="pres">
      <dgm:prSet presAssocID="{61159BD0-E36B-4260-8BC9-83DC1AFF10C6}" presName="composite2" presStyleCnt="0"/>
      <dgm:spPr/>
    </dgm:pt>
    <dgm:pt modelId="{5BF7C8FF-1C70-403B-9AD6-C7A2C6455312}" type="pres">
      <dgm:prSet presAssocID="{61159BD0-E36B-4260-8BC9-83DC1AFF10C6}" presName="background2" presStyleLbl="node2" presStyleIdx="0" presStyleCnt="2"/>
      <dgm:spPr/>
    </dgm:pt>
    <dgm:pt modelId="{0B6C2788-96AF-4A4F-8989-42F34056FA27}" type="pres">
      <dgm:prSet presAssocID="{61159BD0-E36B-4260-8BC9-83DC1AFF10C6}" presName="text2" presStyleLbl="fgAcc2" presStyleIdx="0" presStyleCnt="2" custLinFactNeighborX="-491" custLinFactNeighborY="-282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10F5931-2F52-4EAB-97AB-1E48F6AA822E}" type="pres">
      <dgm:prSet presAssocID="{61159BD0-E36B-4260-8BC9-83DC1AFF10C6}" presName="hierChild3" presStyleCnt="0"/>
      <dgm:spPr/>
    </dgm:pt>
    <dgm:pt modelId="{E4F31831-50FC-4C9E-AA6A-F8F2A072F392}" type="pres">
      <dgm:prSet presAssocID="{5F0126D4-DFE8-4A15-8F15-FFEE352E9D3A}" presName="Name17" presStyleLbl="parChTrans1D3" presStyleIdx="0" presStyleCnt="2"/>
      <dgm:spPr/>
    </dgm:pt>
    <dgm:pt modelId="{3E43958A-E096-4569-B783-EC5924490E16}" type="pres">
      <dgm:prSet presAssocID="{B77B57AF-A732-4AFC-B77E-0DC5B98AA53D}" presName="hierRoot3" presStyleCnt="0"/>
      <dgm:spPr/>
    </dgm:pt>
    <dgm:pt modelId="{5A17C656-6EBC-4E2E-B8B1-4073CA9E9EA7}" type="pres">
      <dgm:prSet presAssocID="{B77B57AF-A732-4AFC-B77E-0DC5B98AA53D}" presName="composite3" presStyleCnt="0"/>
      <dgm:spPr/>
    </dgm:pt>
    <dgm:pt modelId="{4954D1B3-919D-4A71-B57C-04106A4F4D0B}" type="pres">
      <dgm:prSet presAssocID="{B77B57AF-A732-4AFC-B77E-0DC5B98AA53D}" presName="background3" presStyleLbl="node3" presStyleIdx="0" presStyleCnt="2"/>
      <dgm:spPr/>
    </dgm:pt>
    <dgm:pt modelId="{1FCE7713-C438-40DB-A1B7-BB0E5C72A924}" type="pres">
      <dgm:prSet presAssocID="{B77B57AF-A732-4AFC-B77E-0DC5B98AA53D}" presName="text3" presStyleLbl="fgAcc3" presStyleIdx="0" presStyleCnt="2">
        <dgm:presLayoutVars>
          <dgm:chPref val="3"/>
        </dgm:presLayoutVars>
      </dgm:prSet>
      <dgm:spPr>
        <a:prstGeom prst="flowChartDisplay">
          <a:avLst/>
        </a:prstGeom>
      </dgm:spPr>
      <dgm:t>
        <a:bodyPr/>
        <a:lstStyle/>
        <a:p>
          <a:endParaRPr lang="en-GB"/>
        </a:p>
      </dgm:t>
    </dgm:pt>
    <dgm:pt modelId="{872631BB-3F5A-41AD-A902-0DA3D7CF159F}" type="pres">
      <dgm:prSet presAssocID="{B77B57AF-A732-4AFC-B77E-0DC5B98AA53D}" presName="hierChild4" presStyleCnt="0"/>
      <dgm:spPr/>
    </dgm:pt>
    <dgm:pt modelId="{2409CB64-7308-416A-8E43-9677356F1840}" type="pres">
      <dgm:prSet presAssocID="{0082101C-9539-44AE-BDCB-280CD01CA4BE}" presName="Name17" presStyleLbl="parChTrans1D3" presStyleIdx="1" presStyleCnt="2"/>
      <dgm:spPr/>
    </dgm:pt>
    <dgm:pt modelId="{C4669E9C-F960-45D4-A84E-972D4730DE00}" type="pres">
      <dgm:prSet presAssocID="{2AB7647F-DE62-4033-BB98-06F4D4F832C4}" presName="hierRoot3" presStyleCnt="0"/>
      <dgm:spPr/>
    </dgm:pt>
    <dgm:pt modelId="{F6A57D35-5FA6-42B6-AD8C-17AF02BEDF9D}" type="pres">
      <dgm:prSet presAssocID="{2AB7647F-DE62-4033-BB98-06F4D4F832C4}" presName="composite3" presStyleCnt="0"/>
      <dgm:spPr/>
    </dgm:pt>
    <dgm:pt modelId="{8F3D9EE9-3870-4C8F-8681-8AD84A2F44FF}" type="pres">
      <dgm:prSet presAssocID="{2AB7647F-DE62-4033-BB98-06F4D4F832C4}" presName="background3" presStyleLbl="node3" presStyleIdx="1" presStyleCnt="2"/>
      <dgm:spPr/>
    </dgm:pt>
    <dgm:pt modelId="{C9C0E7F9-70E9-45A5-B737-27A9AD5C71DC}" type="pres">
      <dgm:prSet presAssocID="{2AB7647F-DE62-4033-BB98-06F4D4F832C4}" presName="text3" presStyleLbl="fgAcc3" presStyleIdx="1" presStyleCnt="2">
        <dgm:presLayoutVars>
          <dgm:chPref val="3"/>
        </dgm:presLayoutVars>
      </dgm:prSet>
      <dgm:spPr>
        <a:prstGeom prst="flowChartDisplay">
          <a:avLst/>
        </a:prstGeom>
      </dgm:spPr>
    </dgm:pt>
    <dgm:pt modelId="{8598B208-7932-4196-8F84-D438BA06795A}" type="pres">
      <dgm:prSet presAssocID="{2AB7647F-DE62-4033-BB98-06F4D4F832C4}" presName="hierChild4" presStyleCnt="0"/>
      <dgm:spPr/>
    </dgm:pt>
    <dgm:pt modelId="{0816B887-E534-475E-BBD0-A11EF60094A8}" type="pres">
      <dgm:prSet presAssocID="{C443C521-EE94-4456-BB27-C53DDF374649}" presName="Name10" presStyleLbl="parChTrans1D2" presStyleIdx="1" presStyleCnt="2"/>
      <dgm:spPr/>
    </dgm:pt>
    <dgm:pt modelId="{B5A95BD8-F130-4047-B84A-C227ED6302D6}" type="pres">
      <dgm:prSet presAssocID="{1BB3FD3A-D03F-467E-9E23-936266E2865E}" presName="hierRoot2" presStyleCnt="0"/>
      <dgm:spPr/>
    </dgm:pt>
    <dgm:pt modelId="{C9B8B169-99FD-4AD3-9831-5E2628062CCA}" type="pres">
      <dgm:prSet presAssocID="{1BB3FD3A-D03F-467E-9E23-936266E2865E}" presName="composite2" presStyleCnt="0"/>
      <dgm:spPr/>
    </dgm:pt>
    <dgm:pt modelId="{8D68276B-7655-4D15-8941-EC58279F4929}" type="pres">
      <dgm:prSet presAssocID="{1BB3FD3A-D03F-467E-9E23-936266E2865E}" presName="background2" presStyleLbl="node2" presStyleIdx="1" presStyleCnt="2"/>
      <dgm:spPr/>
    </dgm:pt>
    <dgm:pt modelId="{880C7C13-A7A5-4C89-BC29-5C506F2F60FB}" type="pres">
      <dgm:prSet presAssocID="{1BB3FD3A-D03F-467E-9E23-936266E2865E}" presName="text2" presStyleLbl="fgAcc2" presStyleIdx="1" presStyleCnt="2" custLinFactNeighborX="-2286" custLinFactNeighborY="-2826">
        <dgm:presLayoutVars>
          <dgm:chPref val="3"/>
        </dgm:presLayoutVars>
      </dgm:prSet>
      <dgm:spPr>
        <a:prstGeom prst="flowChartDisplay">
          <a:avLst/>
        </a:prstGeom>
      </dgm:spPr>
      <dgm:t>
        <a:bodyPr/>
        <a:lstStyle/>
        <a:p>
          <a:endParaRPr lang="en-GB"/>
        </a:p>
      </dgm:t>
    </dgm:pt>
    <dgm:pt modelId="{6B78B47A-57B4-4237-9B22-D04FA775BBE2}" type="pres">
      <dgm:prSet presAssocID="{1BB3FD3A-D03F-467E-9E23-936266E2865E}" presName="hierChild3" presStyleCnt="0"/>
      <dgm:spPr/>
    </dgm:pt>
  </dgm:ptLst>
  <dgm:cxnLst>
    <dgm:cxn modelId="{02FCE385-2602-4890-8173-80CE143CFB59}" srcId="{61159BD0-E36B-4260-8BC9-83DC1AFF10C6}" destId="{2AB7647F-DE62-4033-BB98-06F4D4F832C4}" srcOrd="1" destOrd="0" parTransId="{0082101C-9539-44AE-BDCB-280CD01CA4BE}" sibTransId="{C148B5C8-CCE6-4154-A0EA-91F8A9673B7A}"/>
    <dgm:cxn modelId="{B9590E62-189E-403B-9FDA-8C21630ADC77}" type="presOf" srcId="{077E31E1-BD81-47ED-ADB9-0FEADD80263D}" destId="{7704DD5C-93AC-42DA-8852-8A9D8B368608}" srcOrd="0" destOrd="0" presId="urn:microsoft.com/office/officeart/2005/8/layout/hierarchy1"/>
    <dgm:cxn modelId="{DF259A34-CBF3-4B33-B6BD-303211DEE3CD}" type="presOf" srcId="{1575A1C1-E51F-484B-8644-9B4D2B523D64}" destId="{E707F307-0796-4F81-984B-A2B1B61E12C3}" srcOrd="0" destOrd="0" presId="urn:microsoft.com/office/officeart/2005/8/layout/hierarchy1"/>
    <dgm:cxn modelId="{13352B52-C4DC-486B-BEEB-CC1FCB36B81C}" srcId="{077E31E1-BD81-47ED-ADB9-0FEADD80263D}" destId="{1BB3FD3A-D03F-467E-9E23-936266E2865E}" srcOrd="1" destOrd="0" parTransId="{C443C521-EE94-4456-BB27-C53DDF374649}" sibTransId="{EEDBCE8E-A105-414E-92C5-F3F19B9B4461}"/>
    <dgm:cxn modelId="{8DD00B39-330D-40C1-91B5-7513558578B4}" type="presOf" srcId="{0082101C-9539-44AE-BDCB-280CD01CA4BE}" destId="{2409CB64-7308-416A-8E43-9677356F1840}" srcOrd="0" destOrd="0" presId="urn:microsoft.com/office/officeart/2005/8/layout/hierarchy1"/>
    <dgm:cxn modelId="{C9484969-03D0-4F2A-9A1D-E26805B81080}" type="presOf" srcId="{2AB7647F-DE62-4033-BB98-06F4D4F832C4}" destId="{C9C0E7F9-70E9-45A5-B737-27A9AD5C71DC}" srcOrd="0" destOrd="0" presId="urn:microsoft.com/office/officeart/2005/8/layout/hierarchy1"/>
    <dgm:cxn modelId="{14251C42-F973-4F09-92A3-D6E046965746}" srcId="{077E31E1-BD81-47ED-ADB9-0FEADD80263D}" destId="{61159BD0-E36B-4260-8BC9-83DC1AFF10C6}" srcOrd="0" destOrd="0" parTransId="{E4208E0A-54E0-403E-ADBD-346527B27218}" sibTransId="{BB9897CD-893D-415E-AA4B-270E29BF4FC5}"/>
    <dgm:cxn modelId="{14463E4B-6AB1-4ED8-AEC4-C225EDA19EFA}" type="presOf" srcId="{1BB3FD3A-D03F-467E-9E23-936266E2865E}" destId="{880C7C13-A7A5-4C89-BC29-5C506F2F60FB}" srcOrd="0" destOrd="0" presId="urn:microsoft.com/office/officeart/2005/8/layout/hierarchy1"/>
    <dgm:cxn modelId="{08E8817D-1AAC-4CE2-A3D6-573092B30B53}" type="presOf" srcId="{C443C521-EE94-4456-BB27-C53DDF374649}" destId="{0816B887-E534-475E-BBD0-A11EF60094A8}" srcOrd="0" destOrd="0" presId="urn:microsoft.com/office/officeart/2005/8/layout/hierarchy1"/>
    <dgm:cxn modelId="{FEE44208-6FB8-46FF-B820-D6D172B6A693}" srcId="{1575A1C1-E51F-484B-8644-9B4D2B523D64}" destId="{077E31E1-BD81-47ED-ADB9-0FEADD80263D}" srcOrd="0" destOrd="0" parTransId="{E4EBC611-27F1-409A-AD59-63504B02FE95}" sibTransId="{A28A498C-22FF-4669-8EB2-550E29EC95E5}"/>
    <dgm:cxn modelId="{2C63B695-A5B3-4AD8-82E2-272A1ACF2DD8}" type="presOf" srcId="{5F0126D4-DFE8-4A15-8F15-FFEE352E9D3A}" destId="{E4F31831-50FC-4C9E-AA6A-F8F2A072F392}" srcOrd="0" destOrd="0" presId="urn:microsoft.com/office/officeart/2005/8/layout/hierarchy1"/>
    <dgm:cxn modelId="{F93B093C-6EAE-4243-9449-CF72E7C94C1D}" srcId="{61159BD0-E36B-4260-8BC9-83DC1AFF10C6}" destId="{B77B57AF-A732-4AFC-B77E-0DC5B98AA53D}" srcOrd="0" destOrd="0" parTransId="{5F0126D4-DFE8-4A15-8F15-FFEE352E9D3A}" sibTransId="{3BDE7171-48DF-455B-B9CA-30B5D817F511}"/>
    <dgm:cxn modelId="{68A0D083-46CB-45BE-BC37-38E89FDC3BEB}" type="presOf" srcId="{E4208E0A-54E0-403E-ADBD-346527B27218}" destId="{56FE9D61-BA5F-4B3E-8501-EFB65C200C50}" srcOrd="0" destOrd="0" presId="urn:microsoft.com/office/officeart/2005/8/layout/hierarchy1"/>
    <dgm:cxn modelId="{085681B7-4056-4E8E-BC57-FFA6D588256D}" type="presOf" srcId="{B77B57AF-A732-4AFC-B77E-0DC5B98AA53D}" destId="{1FCE7713-C438-40DB-A1B7-BB0E5C72A924}" srcOrd="0" destOrd="0" presId="urn:microsoft.com/office/officeart/2005/8/layout/hierarchy1"/>
    <dgm:cxn modelId="{258591E9-6A49-4CDB-B1E6-A98B66576F44}" type="presOf" srcId="{61159BD0-E36B-4260-8BC9-83DC1AFF10C6}" destId="{0B6C2788-96AF-4A4F-8989-42F34056FA27}" srcOrd="0" destOrd="0" presId="urn:microsoft.com/office/officeart/2005/8/layout/hierarchy1"/>
    <dgm:cxn modelId="{919C7657-25EF-4F6E-8687-9C0ED039F8DF}" type="presParOf" srcId="{E707F307-0796-4F81-984B-A2B1B61E12C3}" destId="{59662766-AF79-4E1A-BD53-639DE869073C}" srcOrd="0" destOrd="0" presId="urn:microsoft.com/office/officeart/2005/8/layout/hierarchy1"/>
    <dgm:cxn modelId="{6D170E79-B4BF-454B-9B8E-27B89BA2EFCA}" type="presParOf" srcId="{59662766-AF79-4E1A-BD53-639DE869073C}" destId="{45406B94-17C1-4E79-94CD-93D79743D995}" srcOrd="0" destOrd="0" presId="urn:microsoft.com/office/officeart/2005/8/layout/hierarchy1"/>
    <dgm:cxn modelId="{BD461768-03B9-4194-A7B5-BD75A6594459}" type="presParOf" srcId="{45406B94-17C1-4E79-94CD-93D79743D995}" destId="{3A050FBD-C9B0-4EA5-ABA8-B9FE14DCF991}" srcOrd="0" destOrd="0" presId="urn:microsoft.com/office/officeart/2005/8/layout/hierarchy1"/>
    <dgm:cxn modelId="{224ABA20-4E84-40A4-996E-88F418DE54AF}" type="presParOf" srcId="{45406B94-17C1-4E79-94CD-93D79743D995}" destId="{7704DD5C-93AC-42DA-8852-8A9D8B368608}" srcOrd="1" destOrd="0" presId="urn:microsoft.com/office/officeart/2005/8/layout/hierarchy1"/>
    <dgm:cxn modelId="{3F64A4FE-6350-4B6D-8256-66B4C743A2C0}" type="presParOf" srcId="{59662766-AF79-4E1A-BD53-639DE869073C}" destId="{FA9646A5-5A14-4BB2-BB35-D75621ED32AB}" srcOrd="1" destOrd="0" presId="urn:microsoft.com/office/officeart/2005/8/layout/hierarchy1"/>
    <dgm:cxn modelId="{5012F770-C906-472A-86DC-89C85DFAF6CA}" type="presParOf" srcId="{FA9646A5-5A14-4BB2-BB35-D75621ED32AB}" destId="{56FE9D61-BA5F-4B3E-8501-EFB65C200C50}" srcOrd="0" destOrd="0" presId="urn:microsoft.com/office/officeart/2005/8/layout/hierarchy1"/>
    <dgm:cxn modelId="{4204FCD9-94F2-465A-9F6F-37D2B67D2BFE}" type="presParOf" srcId="{FA9646A5-5A14-4BB2-BB35-D75621ED32AB}" destId="{5D0F95C9-FA68-454F-A7F8-824520E73B70}" srcOrd="1" destOrd="0" presId="urn:microsoft.com/office/officeart/2005/8/layout/hierarchy1"/>
    <dgm:cxn modelId="{BD1F9CCF-A3A4-462F-B1BA-C27083633B4E}" type="presParOf" srcId="{5D0F95C9-FA68-454F-A7F8-824520E73B70}" destId="{C9F7F0A2-9022-4DF3-9B46-3AA0A503D052}" srcOrd="0" destOrd="0" presId="urn:microsoft.com/office/officeart/2005/8/layout/hierarchy1"/>
    <dgm:cxn modelId="{027224B8-63FB-443A-AEB4-B63F3999974C}" type="presParOf" srcId="{C9F7F0A2-9022-4DF3-9B46-3AA0A503D052}" destId="{5BF7C8FF-1C70-403B-9AD6-C7A2C6455312}" srcOrd="0" destOrd="0" presId="urn:microsoft.com/office/officeart/2005/8/layout/hierarchy1"/>
    <dgm:cxn modelId="{8F702A88-64BA-4676-AEEF-B4325B8DAC2F}" type="presParOf" srcId="{C9F7F0A2-9022-4DF3-9B46-3AA0A503D052}" destId="{0B6C2788-96AF-4A4F-8989-42F34056FA27}" srcOrd="1" destOrd="0" presId="urn:microsoft.com/office/officeart/2005/8/layout/hierarchy1"/>
    <dgm:cxn modelId="{9D5D7F75-A522-434C-99A0-37BD0933E308}" type="presParOf" srcId="{5D0F95C9-FA68-454F-A7F8-824520E73B70}" destId="{510F5931-2F52-4EAB-97AB-1E48F6AA822E}" srcOrd="1" destOrd="0" presId="urn:microsoft.com/office/officeart/2005/8/layout/hierarchy1"/>
    <dgm:cxn modelId="{A3B95135-F9C3-40DE-83DD-02F4EBE90D8C}" type="presParOf" srcId="{510F5931-2F52-4EAB-97AB-1E48F6AA822E}" destId="{E4F31831-50FC-4C9E-AA6A-F8F2A072F392}" srcOrd="0" destOrd="0" presId="urn:microsoft.com/office/officeart/2005/8/layout/hierarchy1"/>
    <dgm:cxn modelId="{6E461870-6645-4C18-883F-2154540961A1}" type="presParOf" srcId="{510F5931-2F52-4EAB-97AB-1E48F6AA822E}" destId="{3E43958A-E096-4569-B783-EC5924490E16}" srcOrd="1" destOrd="0" presId="urn:microsoft.com/office/officeart/2005/8/layout/hierarchy1"/>
    <dgm:cxn modelId="{3A1FCE51-0CE0-46DD-8A0B-826B6F50BB4D}" type="presParOf" srcId="{3E43958A-E096-4569-B783-EC5924490E16}" destId="{5A17C656-6EBC-4E2E-B8B1-4073CA9E9EA7}" srcOrd="0" destOrd="0" presId="urn:microsoft.com/office/officeart/2005/8/layout/hierarchy1"/>
    <dgm:cxn modelId="{5D580C8F-1DB2-41A7-ACED-F724959D39AD}" type="presParOf" srcId="{5A17C656-6EBC-4E2E-B8B1-4073CA9E9EA7}" destId="{4954D1B3-919D-4A71-B57C-04106A4F4D0B}" srcOrd="0" destOrd="0" presId="urn:microsoft.com/office/officeart/2005/8/layout/hierarchy1"/>
    <dgm:cxn modelId="{B732ECA5-10A4-4383-9948-290E617BC682}" type="presParOf" srcId="{5A17C656-6EBC-4E2E-B8B1-4073CA9E9EA7}" destId="{1FCE7713-C438-40DB-A1B7-BB0E5C72A924}" srcOrd="1" destOrd="0" presId="urn:microsoft.com/office/officeart/2005/8/layout/hierarchy1"/>
    <dgm:cxn modelId="{02E5DB9D-5E07-4C16-B265-C82C586EF5A2}" type="presParOf" srcId="{3E43958A-E096-4569-B783-EC5924490E16}" destId="{872631BB-3F5A-41AD-A902-0DA3D7CF159F}" srcOrd="1" destOrd="0" presId="urn:microsoft.com/office/officeart/2005/8/layout/hierarchy1"/>
    <dgm:cxn modelId="{C378EC41-1981-4BEA-848A-7118EE68E6FA}" type="presParOf" srcId="{510F5931-2F52-4EAB-97AB-1E48F6AA822E}" destId="{2409CB64-7308-416A-8E43-9677356F1840}" srcOrd="2" destOrd="0" presId="urn:microsoft.com/office/officeart/2005/8/layout/hierarchy1"/>
    <dgm:cxn modelId="{9771B3FE-8A8C-4409-83AA-CA4F17A58A8D}" type="presParOf" srcId="{510F5931-2F52-4EAB-97AB-1E48F6AA822E}" destId="{C4669E9C-F960-45D4-A84E-972D4730DE00}" srcOrd="3" destOrd="0" presId="urn:microsoft.com/office/officeart/2005/8/layout/hierarchy1"/>
    <dgm:cxn modelId="{53B47F20-7FC6-4B05-B401-35264FD6CCFC}" type="presParOf" srcId="{C4669E9C-F960-45D4-A84E-972D4730DE00}" destId="{F6A57D35-5FA6-42B6-AD8C-17AF02BEDF9D}" srcOrd="0" destOrd="0" presId="urn:microsoft.com/office/officeart/2005/8/layout/hierarchy1"/>
    <dgm:cxn modelId="{37D942FA-5A2A-4984-95EA-113522FD2FAD}" type="presParOf" srcId="{F6A57D35-5FA6-42B6-AD8C-17AF02BEDF9D}" destId="{8F3D9EE9-3870-4C8F-8681-8AD84A2F44FF}" srcOrd="0" destOrd="0" presId="urn:microsoft.com/office/officeart/2005/8/layout/hierarchy1"/>
    <dgm:cxn modelId="{1E39DE66-DFDD-4617-B90E-DB24CB0A2AAC}" type="presParOf" srcId="{F6A57D35-5FA6-42B6-AD8C-17AF02BEDF9D}" destId="{C9C0E7F9-70E9-45A5-B737-27A9AD5C71DC}" srcOrd="1" destOrd="0" presId="urn:microsoft.com/office/officeart/2005/8/layout/hierarchy1"/>
    <dgm:cxn modelId="{E42453E3-6241-4B73-8A2F-DF0630F27D24}" type="presParOf" srcId="{C4669E9C-F960-45D4-A84E-972D4730DE00}" destId="{8598B208-7932-4196-8F84-D438BA06795A}" srcOrd="1" destOrd="0" presId="urn:microsoft.com/office/officeart/2005/8/layout/hierarchy1"/>
    <dgm:cxn modelId="{DCAEC374-2827-4185-A4AF-936935B63828}" type="presParOf" srcId="{FA9646A5-5A14-4BB2-BB35-D75621ED32AB}" destId="{0816B887-E534-475E-BBD0-A11EF60094A8}" srcOrd="2" destOrd="0" presId="urn:microsoft.com/office/officeart/2005/8/layout/hierarchy1"/>
    <dgm:cxn modelId="{432096B3-BD81-4BA2-9223-25121681F5D0}" type="presParOf" srcId="{FA9646A5-5A14-4BB2-BB35-D75621ED32AB}" destId="{B5A95BD8-F130-4047-B84A-C227ED6302D6}" srcOrd="3" destOrd="0" presId="urn:microsoft.com/office/officeart/2005/8/layout/hierarchy1"/>
    <dgm:cxn modelId="{D8AE644A-F427-49F8-9DE3-8F104499B0D0}" type="presParOf" srcId="{B5A95BD8-F130-4047-B84A-C227ED6302D6}" destId="{C9B8B169-99FD-4AD3-9831-5E2628062CCA}" srcOrd="0" destOrd="0" presId="urn:microsoft.com/office/officeart/2005/8/layout/hierarchy1"/>
    <dgm:cxn modelId="{0F6A3A87-C29C-4ECC-A42E-F791EED88991}" type="presParOf" srcId="{C9B8B169-99FD-4AD3-9831-5E2628062CCA}" destId="{8D68276B-7655-4D15-8941-EC58279F4929}" srcOrd="0" destOrd="0" presId="urn:microsoft.com/office/officeart/2005/8/layout/hierarchy1"/>
    <dgm:cxn modelId="{E1B6440E-3B74-4BF7-8FA3-303092AEA852}" type="presParOf" srcId="{C9B8B169-99FD-4AD3-9831-5E2628062CCA}" destId="{880C7C13-A7A5-4C89-BC29-5C506F2F60FB}" srcOrd="1" destOrd="0" presId="urn:microsoft.com/office/officeart/2005/8/layout/hierarchy1"/>
    <dgm:cxn modelId="{966A2F26-598C-4ADB-ABFE-33AFE7FC844E}" type="presParOf" srcId="{B5A95BD8-F130-4047-B84A-C227ED6302D6}" destId="{6B78B47A-57B4-4237-9B22-D04FA775BBE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75A1C1-E51F-484B-8644-9B4D2B523D6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077E31E1-BD81-47ED-ADB9-0FEADD80263D}">
      <dgm:prSet phldrT="[Text]"/>
      <dgm:spPr/>
      <dgm:t>
        <a:bodyPr/>
        <a:lstStyle/>
        <a:p>
          <a:r>
            <a:rPr lang="en-GB" dirty="0" smtClean="0"/>
            <a:t>Adam</a:t>
          </a:r>
          <a:endParaRPr lang="en-GB" dirty="0"/>
        </a:p>
      </dgm:t>
    </dgm:pt>
    <dgm:pt modelId="{E4EBC611-27F1-409A-AD59-63504B02FE95}" type="parTrans" cxnId="{FEE44208-6FB8-46FF-B820-D6D172B6A693}">
      <dgm:prSet/>
      <dgm:spPr/>
      <dgm:t>
        <a:bodyPr/>
        <a:lstStyle/>
        <a:p>
          <a:endParaRPr lang="en-GB"/>
        </a:p>
      </dgm:t>
    </dgm:pt>
    <dgm:pt modelId="{A28A498C-22FF-4669-8EB2-550E29EC95E5}" type="sibTrans" cxnId="{FEE44208-6FB8-46FF-B820-D6D172B6A693}">
      <dgm:prSet/>
      <dgm:spPr/>
      <dgm:t>
        <a:bodyPr/>
        <a:lstStyle/>
        <a:p>
          <a:endParaRPr lang="en-GB"/>
        </a:p>
      </dgm:t>
    </dgm:pt>
    <dgm:pt modelId="{61159BD0-E36B-4260-8BC9-83DC1AFF10C6}">
      <dgm:prSet phldrT="[Text]"/>
      <dgm:spPr/>
      <dgm:t>
        <a:bodyPr/>
        <a:lstStyle/>
        <a:p>
          <a:r>
            <a:rPr lang="en-GB" dirty="0" smtClean="0"/>
            <a:t>Bob</a:t>
          </a:r>
          <a:endParaRPr lang="en-GB" dirty="0"/>
        </a:p>
      </dgm:t>
    </dgm:pt>
    <dgm:pt modelId="{E4208E0A-54E0-403E-ADBD-346527B27218}" type="parTrans" cxnId="{14251C42-F973-4F09-92A3-D6E046965746}">
      <dgm:prSet/>
      <dgm:spPr/>
      <dgm:t>
        <a:bodyPr/>
        <a:lstStyle/>
        <a:p>
          <a:endParaRPr lang="en-GB"/>
        </a:p>
      </dgm:t>
    </dgm:pt>
    <dgm:pt modelId="{BB9897CD-893D-415E-AA4B-270E29BF4FC5}" type="sibTrans" cxnId="{14251C42-F973-4F09-92A3-D6E046965746}">
      <dgm:prSet/>
      <dgm:spPr/>
      <dgm:t>
        <a:bodyPr/>
        <a:lstStyle/>
        <a:p>
          <a:endParaRPr lang="en-GB"/>
        </a:p>
      </dgm:t>
    </dgm:pt>
    <dgm:pt modelId="{B77B57AF-A732-4AFC-B77E-0DC5B98AA53D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GB" dirty="0" smtClean="0"/>
            <a:t>A:$15</a:t>
          </a:r>
        </a:p>
        <a:p>
          <a:r>
            <a:rPr lang="en-GB" dirty="0" smtClean="0"/>
            <a:t>B:$3</a:t>
          </a:r>
          <a:endParaRPr lang="en-GB" dirty="0"/>
        </a:p>
      </dgm:t>
    </dgm:pt>
    <dgm:pt modelId="{5F0126D4-DFE8-4A15-8F15-FFEE352E9D3A}" type="parTrans" cxnId="{F93B093C-6EAE-4243-9449-CF72E7C94C1D}">
      <dgm:prSet/>
      <dgm:spPr/>
      <dgm:t>
        <a:bodyPr/>
        <a:lstStyle/>
        <a:p>
          <a:endParaRPr lang="en-GB"/>
        </a:p>
      </dgm:t>
    </dgm:pt>
    <dgm:pt modelId="{3BDE7171-48DF-455B-B9CA-30B5D817F511}" type="sibTrans" cxnId="{F93B093C-6EAE-4243-9449-CF72E7C94C1D}">
      <dgm:prSet/>
      <dgm:spPr/>
      <dgm:t>
        <a:bodyPr/>
        <a:lstStyle/>
        <a:p>
          <a:endParaRPr lang="en-GB"/>
        </a:p>
      </dgm:t>
    </dgm:pt>
    <dgm:pt modelId="{2AB7647F-DE62-4033-BB98-06F4D4F832C4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GB" dirty="0" smtClean="0"/>
            <a:t>A:$10</a:t>
          </a:r>
        </a:p>
        <a:p>
          <a:r>
            <a:rPr lang="en-GB" dirty="0" smtClean="0"/>
            <a:t>B:$5</a:t>
          </a:r>
          <a:endParaRPr lang="en-GB" dirty="0"/>
        </a:p>
      </dgm:t>
    </dgm:pt>
    <dgm:pt modelId="{0082101C-9539-44AE-BDCB-280CD01CA4BE}" type="parTrans" cxnId="{02FCE385-2602-4890-8173-80CE143CFB59}">
      <dgm:prSet/>
      <dgm:spPr/>
      <dgm:t>
        <a:bodyPr/>
        <a:lstStyle/>
        <a:p>
          <a:endParaRPr lang="en-GB"/>
        </a:p>
      </dgm:t>
    </dgm:pt>
    <dgm:pt modelId="{C148B5C8-CCE6-4154-A0EA-91F8A9673B7A}" type="sibTrans" cxnId="{02FCE385-2602-4890-8173-80CE143CFB59}">
      <dgm:prSet/>
      <dgm:spPr/>
      <dgm:t>
        <a:bodyPr/>
        <a:lstStyle/>
        <a:p>
          <a:endParaRPr lang="en-GB"/>
        </a:p>
      </dgm:t>
    </dgm:pt>
    <dgm:pt modelId="{1BB3FD3A-D03F-467E-9E23-936266E2865E}">
      <dgm:prSet phldrT="[Text]"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en-GB" dirty="0" smtClean="0"/>
            <a:t>A: $20</a:t>
          </a:r>
        </a:p>
        <a:p>
          <a:r>
            <a:rPr lang="en-GB" dirty="0" smtClean="0"/>
            <a:t>B: -$100</a:t>
          </a:r>
          <a:endParaRPr lang="en-GB" dirty="0"/>
        </a:p>
      </dgm:t>
    </dgm:pt>
    <dgm:pt modelId="{C443C521-EE94-4456-BB27-C53DDF374649}" type="parTrans" cxnId="{13352B52-C4DC-486B-BEEB-CC1FCB36B81C}">
      <dgm:prSet/>
      <dgm:spPr/>
      <dgm:t>
        <a:bodyPr/>
        <a:lstStyle/>
        <a:p>
          <a:endParaRPr lang="en-GB"/>
        </a:p>
      </dgm:t>
    </dgm:pt>
    <dgm:pt modelId="{EEDBCE8E-A105-414E-92C5-F3F19B9B4461}" type="sibTrans" cxnId="{13352B52-C4DC-486B-BEEB-CC1FCB36B81C}">
      <dgm:prSet/>
      <dgm:spPr/>
      <dgm:t>
        <a:bodyPr/>
        <a:lstStyle/>
        <a:p>
          <a:endParaRPr lang="en-GB"/>
        </a:p>
      </dgm:t>
    </dgm:pt>
    <dgm:pt modelId="{E707F307-0796-4F81-984B-A2B1B61E12C3}" type="pres">
      <dgm:prSet presAssocID="{1575A1C1-E51F-484B-8644-9B4D2B523D6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9662766-AF79-4E1A-BD53-639DE869073C}" type="pres">
      <dgm:prSet presAssocID="{077E31E1-BD81-47ED-ADB9-0FEADD80263D}" presName="hierRoot1" presStyleCnt="0"/>
      <dgm:spPr/>
    </dgm:pt>
    <dgm:pt modelId="{45406B94-17C1-4E79-94CD-93D79743D995}" type="pres">
      <dgm:prSet presAssocID="{077E31E1-BD81-47ED-ADB9-0FEADD80263D}" presName="composite" presStyleCnt="0"/>
      <dgm:spPr/>
    </dgm:pt>
    <dgm:pt modelId="{3A050FBD-C9B0-4EA5-ABA8-B9FE14DCF991}" type="pres">
      <dgm:prSet presAssocID="{077E31E1-BD81-47ED-ADB9-0FEADD80263D}" presName="background" presStyleLbl="node0" presStyleIdx="0" presStyleCnt="1"/>
      <dgm:spPr/>
    </dgm:pt>
    <dgm:pt modelId="{7704DD5C-93AC-42DA-8852-8A9D8B368608}" type="pres">
      <dgm:prSet presAssocID="{077E31E1-BD81-47ED-ADB9-0FEADD8026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A9646A5-5A14-4BB2-BB35-D75621ED32AB}" type="pres">
      <dgm:prSet presAssocID="{077E31E1-BD81-47ED-ADB9-0FEADD80263D}" presName="hierChild2" presStyleCnt="0"/>
      <dgm:spPr/>
    </dgm:pt>
    <dgm:pt modelId="{56FE9D61-BA5F-4B3E-8501-EFB65C200C50}" type="pres">
      <dgm:prSet presAssocID="{E4208E0A-54E0-403E-ADBD-346527B27218}" presName="Name10" presStyleLbl="parChTrans1D2" presStyleIdx="0" presStyleCnt="2"/>
      <dgm:spPr/>
    </dgm:pt>
    <dgm:pt modelId="{5D0F95C9-FA68-454F-A7F8-824520E73B70}" type="pres">
      <dgm:prSet presAssocID="{61159BD0-E36B-4260-8BC9-83DC1AFF10C6}" presName="hierRoot2" presStyleCnt="0"/>
      <dgm:spPr/>
    </dgm:pt>
    <dgm:pt modelId="{C9F7F0A2-9022-4DF3-9B46-3AA0A503D052}" type="pres">
      <dgm:prSet presAssocID="{61159BD0-E36B-4260-8BC9-83DC1AFF10C6}" presName="composite2" presStyleCnt="0"/>
      <dgm:spPr/>
    </dgm:pt>
    <dgm:pt modelId="{5BF7C8FF-1C70-403B-9AD6-C7A2C6455312}" type="pres">
      <dgm:prSet presAssocID="{61159BD0-E36B-4260-8BC9-83DC1AFF10C6}" presName="background2" presStyleLbl="node2" presStyleIdx="0" presStyleCnt="2"/>
      <dgm:spPr/>
    </dgm:pt>
    <dgm:pt modelId="{0B6C2788-96AF-4A4F-8989-42F34056FA27}" type="pres">
      <dgm:prSet presAssocID="{61159BD0-E36B-4260-8BC9-83DC1AFF10C6}" presName="text2" presStyleLbl="fgAcc2" presStyleIdx="0" presStyleCnt="2" custLinFactNeighborX="-491" custLinFactNeighborY="-282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10F5931-2F52-4EAB-97AB-1E48F6AA822E}" type="pres">
      <dgm:prSet presAssocID="{61159BD0-E36B-4260-8BC9-83DC1AFF10C6}" presName="hierChild3" presStyleCnt="0"/>
      <dgm:spPr/>
    </dgm:pt>
    <dgm:pt modelId="{E4F31831-50FC-4C9E-AA6A-F8F2A072F392}" type="pres">
      <dgm:prSet presAssocID="{5F0126D4-DFE8-4A15-8F15-FFEE352E9D3A}" presName="Name17" presStyleLbl="parChTrans1D3" presStyleIdx="0" presStyleCnt="2"/>
      <dgm:spPr/>
    </dgm:pt>
    <dgm:pt modelId="{3E43958A-E096-4569-B783-EC5924490E16}" type="pres">
      <dgm:prSet presAssocID="{B77B57AF-A732-4AFC-B77E-0DC5B98AA53D}" presName="hierRoot3" presStyleCnt="0"/>
      <dgm:spPr/>
    </dgm:pt>
    <dgm:pt modelId="{5A17C656-6EBC-4E2E-B8B1-4073CA9E9EA7}" type="pres">
      <dgm:prSet presAssocID="{B77B57AF-A732-4AFC-B77E-0DC5B98AA53D}" presName="composite3" presStyleCnt="0"/>
      <dgm:spPr/>
    </dgm:pt>
    <dgm:pt modelId="{4954D1B3-919D-4A71-B57C-04106A4F4D0B}" type="pres">
      <dgm:prSet presAssocID="{B77B57AF-A732-4AFC-B77E-0DC5B98AA53D}" presName="background3" presStyleLbl="node3" presStyleIdx="0" presStyleCnt="2"/>
      <dgm:spPr/>
    </dgm:pt>
    <dgm:pt modelId="{1FCE7713-C438-40DB-A1B7-BB0E5C72A924}" type="pres">
      <dgm:prSet presAssocID="{B77B57AF-A732-4AFC-B77E-0DC5B98AA53D}" presName="text3" presStyleLbl="fgAcc3" presStyleIdx="0" presStyleCnt="2">
        <dgm:presLayoutVars>
          <dgm:chPref val="3"/>
        </dgm:presLayoutVars>
      </dgm:prSet>
      <dgm:spPr>
        <a:prstGeom prst="flowChartDisplay">
          <a:avLst/>
        </a:prstGeom>
      </dgm:spPr>
      <dgm:t>
        <a:bodyPr/>
        <a:lstStyle/>
        <a:p>
          <a:endParaRPr lang="en-GB"/>
        </a:p>
      </dgm:t>
    </dgm:pt>
    <dgm:pt modelId="{872631BB-3F5A-41AD-A902-0DA3D7CF159F}" type="pres">
      <dgm:prSet presAssocID="{B77B57AF-A732-4AFC-B77E-0DC5B98AA53D}" presName="hierChild4" presStyleCnt="0"/>
      <dgm:spPr/>
    </dgm:pt>
    <dgm:pt modelId="{2409CB64-7308-416A-8E43-9677356F1840}" type="pres">
      <dgm:prSet presAssocID="{0082101C-9539-44AE-BDCB-280CD01CA4BE}" presName="Name17" presStyleLbl="parChTrans1D3" presStyleIdx="1" presStyleCnt="2"/>
      <dgm:spPr/>
    </dgm:pt>
    <dgm:pt modelId="{C4669E9C-F960-45D4-A84E-972D4730DE00}" type="pres">
      <dgm:prSet presAssocID="{2AB7647F-DE62-4033-BB98-06F4D4F832C4}" presName="hierRoot3" presStyleCnt="0"/>
      <dgm:spPr/>
    </dgm:pt>
    <dgm:pt modelId="{F6A57D35-5FA6-42B6-AD8C-17AF02BEDF9D}" type="pres">
      <dgm:prSet presAssocID="{2AB7647F-DE62-4033-BB98-06F4D4F832C4}" presName="composite3" presStyleCnt="0"/>
      <dgm:spPr/>
    </dgm:pt>
    <dgm:pt modelId="{8F3D9EE9-3870-4C8F-8681-8AD84A2F44FF}" type="pres">
      <dgm:prSet presAssocID="{2AB7647F-DE62-4033-BB98-06F4D4F832C4}" presName="background3" presStyleLbl="node3" presStyleIdx="1" presStyleCnt="2"/>
      <dgm:spPr/>
    </dgm:pt>
    <dgm:pt modelId="{C9C0E7F9-70E9-45A5-B737-27A9AD5C71DC}" type="pres">
      <dgm:prSet presAssocID="{2AB7647F-DE62-4033-BB98-06F4D4F832C4}" presName="text3" presStyleLbl="fgAcc3" presStyleIdx="1" presStyleCnt="2">
        <dgm:presLayoutVars>
          <dgm:chPref val="3"/>
        </dgm:presLayoutVars>
      </dgm:prSet>
      <dgm:spPr>
        <a:prstGeom prst="flowChartDisplay">
          <a:avLst/>
        </a:prstGeom>
      </dgm:spPr>
    </dgm:pt>
    <dgm:pt modelId="{8598B208-7932-4196-8F84-D438BA06795A}" type="pres">
      <dgm:prSet presAssocID="{2AB7647F-DE62-4033-BB98-06F4D4F832C4}" presName="hierChild4" presStyleCnt="0"/>
      <dgm:spPr/>
    </dgm:pt>
    <dgm:pt modelId="{0816B887-E534-475E-BBD0-A11EF60094A8}" type="pres">
      <dgm:prSet presAssocID="{C443C521-EE94-4456-BB27-C53DDF374649}" presName="Name10" presStyleLbl="parChTrans1D2" presStyleIdx="1" presStyleCnt="2"/>
      <dgm:spPr/>
    </dgm:pt>
    <dgm:pt modelId="{B5A95BD8-F130-4047-B84A-C227ED6302D6}" type="pres">
      <dgm:prSet presAssocID="{1BB3FD3A-D03F-467E-9E23-936266E2865E}" presName="hierRoot2" presStyleCnt="0"/>
      <dgm:spPr/>
    </dgm:pt>
    <dgm:pt modelId="{C9B8B169-99FD-4AD3-9831-5E2628062CCA}" type="pres">
      <dgm:prSet presAssocID="{1BB3FD3A-D03F-467E-9E23-936266E2865E}" presName="composite2" presStyleCnt="0"/>
      <dgm:spPr/>
    </dgm:pt>
    <dgm:pt modelId="{8D68276B-7655-4D15-8941-EC58279F4929}" type="pres">
      <dgm:prSet presAssocID="{1BB3FD3A-D03F-467E-9E23-936266E2865E}" presName="background2" presStyleLbl="node2" presStyleIdx="1" presStyleCnt="2"/>
      <dgm:spPr/>
    </dgm:pt>
    <dgm:pt modelId="{880C7C13-A7A5-4C89-BC29-5C506F2F60FB}" type="pres">
      <dgm:prSet presAssocID="{1BB3FD3A-D03F-467E-9E23-936266E2865E}" presName="text2" presStyleLbl="fgAcc2" presStyleIdx="1" presStyleCnt="2" custLinFactNeighborX="-2286" custLinFactNeighborY="-2826">
        <dgm:presLayoutVars>
          <dgm:chPref val="3"/>
        </dgm:presLayoutVars>
      </dgm:prSet>
      <dgm:spPr>
        <a:prstGeom prst="flowChartDisplay">
          <a:avLst/>
        </a:prstGeom>
      </dgm:spPr>
      <dgm:t>
        <a:bodyPr/>
        <a:lstStyle/>
        <a:p>
          <a:endParaRPr lang="en-GB"/>
        </a:p>
      </dgm:t>
    </dgm:pt>
    <dgm:pt modelId="{6B78B47A-57B4-4237-9B22-D04FA775BBE2}" type="pres">
      <dgm:prSet presAssocID="{1BB3FD3A-D03F-467E-9E23-936266E2865E}" presName="hierChild3" presStyleCnt="0"/>
      <dgm:spPr/>
    </dgm:pt>
  </dgm:ptLst>
  <dgm:cxnLst>
    <dgm:cxn modelId="{EAD2F9FA-8B7B-4254-AE55-D6DB87760807}" type="presOf" srcId="{0082101C-9539-44AE-BDCB-280CD01CA4BE}" destId="{2409CB64-7308-416A-8E43-9677356F1840}" srcOrd="0" destOrd="0" presId="urn:microsoft.com/office/officeart/2005/8/layout/hierarchy1"/>
    <dgm:cxn modelId="{72F6AABD-9FCE-4EEC-81FC-124A4ED030BC}" type="presOf" srcId="{077E31E1-BD81-47ED-ADB9-0FEADD80263D}" destId="{7704DD5C-93AC-42DA-8852-8A9D8B368608}" srcOrd="0" destOrd="0" presId="urn:microsoft.com/office/officeart/2005/8/layout/hierarchy1"/>
    <dgm:cxn modelId="{0FCC60A5-589C-4425-9514-09F518982512}" type="presOf" srcId="{1BB3FD3A-D03F-467E-9E23-936266E2865E}" destId="{880C7C13-A7A5-4C89-BC29-5C506F2F60FB}" srcOrd="0" destOrd="0" presId="urn:microsoft.com/office/officeart/2005/8/layout/hierarchy1"/>
    <dgm:cxn modelId="{14251C42-F973-4F09-92A3-D6E046965746}" srcId="{077E31E1-BD81-47ED-ADB9-0FEADD80263D}" destId="{61159BD0-E36B-4260-8BC9-83DC1AFF10C6}" srcOrd="0" destOrd="0" parTransId="{E4208E0A-54E0-403E-ADBD-346527B27218}" sibTransId="{BB9897CD-893D-415E-AA4B-270E29BF4FC5}"/>
    <dgm:cxn modelId="{0219D21F-22BC-4BE4-A6AB-3987164C9F56}" type="presOf" srcId="{B77B57AF-A732-4AFC-B77E-0DC5B98AA53D}" destId="{1FCE7713-C438-40DB-A1B7-BB0E5C72A924}" srcOrd="0" destOrd="0" presId="urn:microsoft.com/office/officeart/2005/8/layout/hierarchy1"/>
    <dgm:cxn modelId="{E9A33CA7-F201-4429-ACF0-B7C71EC48816}" type="presOf" srcId="{E4208E0A-54E0-403E-ADBD-346527B27218}" destId="{56FE9D61-BA5F-4B3E-8501-EFB65C200C50}" srcOrd="0" destOrd="0" presId="urn:microsoft.com/office/officeart/2005/8/layout/hierarchy1"/>
    <dgm:cxn modelId="{9044F5EB-6150-4217-84F5-DE0CF500597C}" type="presOf" srcId="{5F0126D4-DFE8-4A15-8F15-FFEE352E9D3A}" destId="{E4F31831-50FC-4C9E-AA6A-F8F2A072F392}" srcOrd="0" destOrd="0" presId="urn:microsoft.com/office/officeart/2005/8/layout/hierarchy1"/>
    <dgm:cxn modelId="{13352B52-C4DC-486B-BEEB-CC1FCB36B81C}" srcId="{077E31E1-BD81-47ED-ADB9-0FEADD80263D}" destId="{1BB3FD3A-D03F-467E-9E23-936266E2865E}" srcOrd="1" destOrd="0" parTransId="{C443C521-EE94-4456-BB27-C53DDF374649}" sibTransId="{EEDBCE8E-A105-414E-92C5-F3F19B9B4461}"/>
    <dgm:cxn modelId="{F93B093C-6EAE-4243-9449-CF72E7C94C1D}" srcId="{61159BD0-E36B-4260-8BC9-83DC1AFF10C6}" destId="{B77B57AF-A732-4AFC-B77E-0DC5B98AA53D}" srcOrd="0" destOrd="0" parTransId="{5F0126D4-DFE8-4A15-8F15-FFEE352E9D3A}" sibTransId="{3BDE7171-48DF-455B-B9CA-30B5D817F511}"/>
    <dgm:cxn modelId="{5FAB2597-E16F-42CA-AA09-5F5E0AF292C2}" type="presOf" srcId="{C443C521-EE94-4456-BB27-C53DDF374649}" destId="{0816B887-E534-475E-BBD0-A11EF60094A8}" srcOrd="0" destOrd="0" presId="urn:microsoft.com/office/officeart/2005/8/layout/hierarchy1"/>
    <dgm:cxn modelId="{C0EBC187-1DC2-45F0-9306-0A864FE207F0}" type="presOf" srcId="{1575A1C1-E51F-484B-8644-9B4D2B523D64}" destId="{E707F307-0796-4F81-984B-A2B1B61E12C3}" srcOrd="0" destOrd="0" presId="urn:microsoft.com/office/officeart/2005/8/layout/hierarchy1"/>
    <dgm:cxn modelId="{02FCE385-2602-4890-8173-80CE143CFB59}" srcId="{61159BD0-E36B-4260-8BC9-83DC1AFF10C6}" destId="{2AB7647F-DE62-4033-BB98-06F4D4F832C4}" srcOrd="1" destOrd="0" parTransId="{0082101C-9539-44AE-BDCB-280CD01CA4BE}" sibTransId="{C148B5C8-CCE6-4154-A0EA-91F8A9673B7A}"/>
    <dgm:cxn modelId="{E9CB0779-CFBA-46FA-B806-5EB99A2D93F4}" type="presOf" srcId="{61159BD0-E36B-4260-8BC9-83DC1AFF10C6}" destId="{0B6C2788-96AF-4A4F-8989-42F34056FA27}" srcOrd="0" destOrd="0" presId="urn:microsoft.com/office/officeart/2005/8/layout/hierarchy1"/>
    <dgm:cxn modelId="{9DFB3CA4-1D75-4B71-97FC-E81B8683717D}" type="presOf" srcId="{2AB7647F-DE62-4033-BB98-06F4D4F832C4}" destId="{C9C0E7F9-70E9-45A5-B737-27A9AD5C71DC}" srcOrd="0" destOrd="0" presId="urn:microsoft.com/office/officeart/2005/8/layout/hierarchy1"/>
    <dgm:cxn modelId="{FEE44208-6FB8-46FF-B820-D6D172B6A693}" srcId="{1575A1C1-E51F-484B-8644-9B4D2B523D64}" destId="{077E31E1-BD81-47ED-ADB9-0FEADD80263D}" srcOrd="0" destOrd="0" parTransId="{E4EBC611-27F1-409A-AD59-63504B02FE95}" sibTransId="{A28A498C-22FF-4669-8EB2-550E29EC95E5}"/>
    <dgm:cxn modelId="{287C3141-153F-429F-BDD6-733A59D5318C}" type="presParOf" srcId="{E707F307-0796-4F81-984B-A2B1B61E12C3}" destId="{59662766-AF79-4E1A-BD53-639DE869073C}" srcOrd="0" destOrd="0" presId="urn:microsoft.com/office/officeart/2005/8/layout/hierarchy1"/>
    <dgm:cxn modelId="{5BE41AD3-69A5-41E9-8324-60021D168926}" type="presParOf" srcId="{59662766-AF79-4E1A-BD53-639DE869073C}" destId="{45406B94-17C1-4E79-94CD-93D79743D995}" srcOrd="0" destOrd="0" presId="urn:microsoft.com/office/officeart/2005/8/layout/hierarchy1"/>
    <dgm:cxn modelId="{4F63F354-0CF4-4F19-9BCD-5E1317A0F010}" type="presParOf" srcId="{45406B94-17C1-4E79-94CD-93D79743D995}" destId="{3A050FBD-C9B0-4EA5-ABA8-B9FE14DCF991}" srcOrd="0" destOrd="0" presId="urn:microsoft.com/office/officeart/2005/8/layout/hierarchy1"/>
    <dgm:cxn modelId="{FFD7C611-2B0B-4B85-93AE-8D565914218B}" type="presParOf" srcId="{45406B94-17C1-4E79-94CD-93D79743D995}" destId="{7704DD5C-93AC-42DA-8852-8A9D8B368608}" srcOrd="1" destOrd="0" presId="urn:microsoft.com/office/officeart/2005/8/layout/hierarchy1"/>
    <dgm:cxn modelId="{A6DFB86F-FAFA-46A6-B313-4347BD7421F0}" type="presParOf" srcId="{59662766-AF79-4E1A-BD53-639DE869073C}" destId="{FA9646A5-5A14-4BB2-BB35-D75621ED32AB}" srcOrd="1" destOrd="0" presId="urn:microsoft.com/office/officeart/2005/8/layout/hierarchy1"/>
    <dgm:cxn modelId="{702B4BF6-621D-420F-9877-2C6B050A3D54}" type="presParOf" srcId="{FA9646A5-5A14-4BB2-BB35-D75621ED32AB}" destId="{56FE9D61-BA5F-4B3E-8501-EFB65C200C50}" srcOrd="0" destOrd="0" presId="urn:microsoft.com/office/officeart/2005/8/layout/hierarchy1"/>
    <dgm:cxn modelId="{F836C23F-CEC1-4936-B96E-92071986C8FD}" type="presParOf" srcId="{FA9646A5-5A14-4BB2-BB35-D75621ED32AB}" destId="{5D0F95C9-FA68-454F-A7F8-824520E73B70}" srcOrd="1" destOrd="0" presId="urn:microsoft.com/office/officeart/2005/8/layout/hierarchy1"/>
    <dgm:cxn modelId="{12E8A868-B4C0-4A7F-BEB8-EEF3F68575E1}" type="presParOf" srcId="{5D0F95C9-FA68-454F-A7F8-824520E73B70}" destId="{C9F7F0A2-9022-4DF3-9B46-3AA0A503D052}" srcOrd="0" destOrd="0" presId="urn:microsoft.com/office/officeart/2005/8/layout/hierarchy1"/>
    <dgm:cxn modelId="{4EFF6046-1818-454F-BA24-56349E07C144}" type="presParOf" srcId="{C9F7F0A2-9022-4DF3-9B46-3AA0A503D052}" destId="{5BF7C8FF-1C70-403B-9AD6-C7A2C6455312}" srcOrd="0" destOrd="0" presId="urn:microsoft.com/office/officeart/2005/8/layout/hierarchy1"/>
    <dgm:cxn modelId="{133EFD63-9B1F-4C7D-BE75-3D361A2622E2}" type="presParOf" srcId="{C9F7F0A2-9022-4DF3-9B46-3AA0A503D052}" destId="{0B6C2788-96AF-4A4F-8989-42F34056FA27}" srcOrd="1" destOrd="0" presId="urn:microsoft.com/office/officeart/2005/8/layout/hierarchy1"/>
    <dgm:cxn modelId="{8D47083E-0416-4353-8B60-B8986CD3C3B4}" type="presParOf" srcId="{5D0F95C9-FA68-454F-A7F8-824520E73B70}" destId="{510F5931-2F52-4EAB-97AB-1E48F6AA822E}" srcOrd="1" destOrd="0" presId="urn:microsoft.com/office/officeart/2005/8/layout/hierarchy1"/>
    <dgm:cxn modelId="{5BAF6A08-2D66-46E8-8248-618D4B7AF8C2}" type="presParOf" srcId="{510F5931-2F52-4EAB-97AB-1E48F6AA822E}" destId="{E4F31831-50FC-4C9E-AA6A-F8F2A072F392}" srcOrd="0" destOrd="0" presId="urn:microsoft.com/office/officeart/2005/8/layout/hierarchy1"/>
    <dgm:cxn modelId="{E851CDF6-2EAE-4C9C-B984-BFC7DE2D4935}" type="presParOf" srcId="{510F5931-2F52-4EAB-97AB-1E48F6AA822E}" destId="{3E43958A-E096-4569-B783-EC5924490E16}" srcOrd="1" destOrd="0" presId="urn:microsoft.com/office/officeart/2005/8/layout/hierarchy1"/>
    <dgm:cxn modelId="{630DE697-5CCA-457F-981D-8A3490FC148B}" type="presParOf" srcId="{3E43958A-E096-4569-B783-EC5924490E16}" destId="{5A17C656-6EBC-4E2E-B8B1-4073CA9E9EA7}" srcOrd="0" destOrd="0" presId="urn:microsoft.com/office/officeart/2005/8/layout/hierarchy1"/>
    <dgm:cxn modelId="{EEEB3110-E82D-4694-8293-D65262692109}" type="presParOf" srcId="{5A17C656-6EBC-4E2E-B8B1-4073CA9E9EA7}" destId="{4954D1B3-919D-4A71-B57C-04106A4F4D0B}" srcOrd="0" destOrd="0" presId="urn:microsoft.com/office/officeart/2005/8/layout/hierarchy1"/>
    <dgm:cxn modelId="{DB1A885E-3280-48BB-A239-89B7D453AC78}" type="presParOf" srcId="{5A17C656-6EBC-4E2E-B8B1-4073CA9E9EA7}" destId="{1FCE7713-C438-40DB-A1B7-BB0E5C72A924}" srcOrd="1" destOrd="0" presId="urn:microsoft.com/office/officeart/2005/8/layout/hierarchy1"/>
    <dgm:cxn modelId="{2C736FE4-2B4C-4431-B0F2-5E138DF2DC90}" type="presParOf" srcId="{3E43958A-E096-4569-B783-EC5924490E16}" destId="{872631BB-3F5A-41AD-A902-0DA3D7CF159F}" srcOrd="1" destOrd="0" presId="urn:microsoft.com/office/officeart/2005/8/layout/hierarchy1"/>
    <dgm:cxn modelId="{0ED61E75-B08A-46FB-AF93-484A0263FEF5}" type="presParOf" srcId="{510F5931-2F52-4EAB-97AB-1E48F6AA822E}" destId="{2409CB64-7308-416A-8E43-9677356F1840}" srcOrd="2" destOrd="0" presId="urn:microsoft.com/office/officeart/2005/8/layout/hierarchy1"/>
    <dgm:cxn modelId="{CF1581A9-9597-4B57-A056-BFCC0FA9FFE7}" type="presParOf" srcId="{510F5931-2F52-4EAB-97AB-1E48F6AA822E}" destId="{C4669E9C-F960-45D4-A84E-972D4730DE00}" srcOrd="3" destOrd="0" presId="urn:microsoft.com/office/officeart/2005/8/layout/hierarchy1"/>
    <dgm:cxn modelId="{89FC2AD9-94A6-4AB9-8EDC-D4C059167EE8}" type="presParOf" srcId="{C4669E9C-F960-45D4-A84E-972D4730DE00}" destId="{F6A57D35-5FA6-42B6-AD8C-17AF02BEDF9D}" srcOrd="0" destOrd="0" presId="urn:microsoft.com/office/officeart/2005/8/layout/hierarchy1"/>
    <dgm:cxn modelId="{4A0F9194-7AD5-45A7-B391-597FD4F1A329}" type="presParOf" srcId="{F6A57D35-5FA6-42B6-AD8C-17AF02BEDF9D}" destId="{8F3D9EE9-3870-4C8F-8681-8AD84A2F44FF}" srcOrd="0" destOrd="0" presId="urn:microsoft.com/office/officeart/2005/8/layout/hierarchy1"/>
    <dgm:cxn modelId="{30E8B55E-0619-46C3-A199-63AD3C844079}" type="presParOf" srcId="{F6A57D35-5FA6-42B6-AD8C-17AF02BEDF9D}" destId="{C9C0E7F9-70E9-45A5-B737-27A9AD5C71DC}" srcOrd="1" destOrd="0" presId="urn:microsoft.com/office/officeart/2005/8/layout/hierarchy1"/>
    <dgm:cxn modelId="{DDA7A306-14A0-42A4-BD44-AFB73B676937}" type="presParOf" srcId="{C4669E9C-F960-45D4-A84E-972D4730DE00}" destId="{8598B208-7932-4196-8F84-D438BA06795A}" srcOrd="1" destOrd="0" presId="urn:microsoft.com/office/officeart/2005/8/layout/hierarchy1"/>
    <dgm:cxn modelId="{CED4AAB5-98C3-4205-AAA3-56A5E97C9EB4}" type="presParOf" srcId="{FA9646A5-5A14-4BB2-BB35-D75621ED32AB}" destId="{0816B887-E534-475E-BBD0-A11EF60094A8}" srcOrd="2" destOrd="0" presId="urn:microsoft.com/office/officeart/2005/8/layout/hierarchy1"/>
    <dgm:cxn modelId="{9198A209-0CE9-4CC7-9A58-597600359B9B}" type="presParOf" srcId="{FA9646A5-5A14-4BB2-BB35-D75621ED32AB}" destId="{B5A95BD8-F130-4047-B84A-C227ED6302D6}" srcOrd="3" destOrd="0" presId="urn:microsoft.com/office/officeart/2005/8/layout/hierarchy1"/>
    <dgm:cxn modelId="{A3185BF4-C7C9-4910-950E-4ED9A077174A}" type="presParOf" srcId="{B5A95BD8-F130-4047-B84A-C227ED6302D6}" destId="{C9B8B169-99FD-4AD3-9831-5E2628062CCA}" srcOrd="0" destOrd="0" presId="urn:microsoft.com/office/officeart/2005/8/layout/hierarchy1"/>
    <dgm:cxn modelId="{622BA8E6-6A8D-491C-862A-061E7CFA8691}" type="presParOf" srcId="{C9B8B169-99FD-4AD3-9831-5E2628062CCA}" destId="{8D68276B-7655-4D15-8941-EC58279F4929}" srcOrd="0" destOrd="0" presId="urn:microsoft.com/office/officeart/2005/8/layout/hierarchy1"/>
    <dgm:cxn modelId="{E9861036-4226-4D14-8E92-F5CF695AB955}" type="presParOf" srcId="{C9B8B169-99FD-4AD3-9831-5E2628062CCA}" destId="{880C7C13-A7A5-4C89-BC29-5C506F2F60FB}" srcOrd="1" destOrd="0" presId="urn:microsoft.com/office/officeart/2005/8/layout/hierarchy1"/>
    <dgm:cxn modelId="{0825411A-A107-4F75-9878-5573E273BB67}" type="presParOf" srcId="{B5A95BD8-F130-4047-B84A-C227ED6302D6}" destId="{6B78B47A-57B4-4237-9B22-D04FA775BBE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16B887-E534-475E-BBD0-A11EF60094A8}">
      <dsp:nvSpPr>
        <dsp:cNvPr id="0" name=""/>
        <dsp:cNvSpPr/>
      </dsp:nvSpPr>
      <dsp:spPr>
        <a:xfrm>
          <a:off x="4086341" y="1188783"/>
          <a:ext cx="1098479" cy="509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591"/>
              </a:lnTo>
              <a:lnTo>
                <a:pt x="1098479" y="336591"/>
              </a:lnTo>
              <a:lnTo>
                <a:pt x="1098479" y="509581"/>
              </a:lnTo>
            </a:path>
          </a:pathLst>
        </a:custGeom>
        <a:noFill/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9CB64-7308-416A-8E43-9677356F1840}">
      <dsp:nvSpPr>
        <dsp:cNvPr id="0" name=""/>
        <dsp:cNvSpPr/>
      </dsp:nvSpPr>
      <dsp:spPr>
        <a:xfrm>
          <a:off x="2936004" y="2884141"/>
          <a:ext cx="1150336" cy="576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611"/>
              </a:lnTo>
              <a:lnTo>
                <a:pt x="1150336" y="403611"/>
              </a:lnTo>
              <a:lnTo>
                <a:pt x="1150336" y="576602"/>
              </a:lnTo>
            </a:path>
          </a:pathLst>
        </a:custGeom>
        <a:noFill/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31831-50FC-4C9E-AA6A-F8F2A072F392}">
      <dsp:nvSpPr>
        <dsp:cNvPr id="0" name=""/>
        <dsp:cNvSpPr/>
      </dsp:nvSpPr>
      <dsp:spPr>
        <a:xfrm>
          <a:off x="1804006" y="2884141"/>
          <a:ext cx="1131998" cy="576602"/>
        </a:xfrm>
        <a:custGeom>
          <a:avLst/>
          <a:gdLst/>
          <a:ahLst/>
          <a:cxnLst/>
          <a:rect l="0" t="0" r="0" b="0"/>
          <a:pathLst>
            <a:path>
              <a:moveTo>
                <a:pt x="1131998" y="0"/>
              </a:moveTo>
              <a:lnTo>
                <a:pt x="1131998" y="403611"/>
              </a:lnTo>
              <a:lnTo>
                <a:pt x="0" y="403611"/>
              </a:lnTo>
              <a:lnTo>
                <a:pt x="0" y="576602"/>
              </a:lnTo>
            </a:path>
          </a:pathLst>
        </a:custGeom>
        <a:noFill/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E9D61-BA5F-4B3E-8501-EFB65C200C50}">
      <dsp:nvSpPr>
        <dsp:cNvPr id="0" name=""/>
        <dsp:cNvSpPr/>
      </dsp:nvSpPr>
      <dsp:spPr>
        <a:xfrm>
          <a:off x="2936004" y="1188783"/>
          <a:ext cx="1150336" cy="509581"/>
        </a:xfrm>
        <a:custGeom>
          <a:avLst/>
          <a:gdLst/>
          <a:ahLst/>
          <a:cxnLst/>
          <a:rect l="0" t="0" r="0" b="0"/>
          <a:pathLst>
            <a:path>
              <a:moveTo>
                <a:pt x="1150336" y="0"/>
              </a:moveTo>
              <a:lnTo>
                <a:pt x="1150336" y="336591"/>
              </a:lnTo>
              <a:lnTo>
                <a:pt x="0" y="336591"/>
              </a:lnTo>
              <a:lnTo>
                <a:pt x="0" y="509581"/>
              </a:lnTo>
            </a:path>
          </a:pathLst>
        </a:custGeom>
        <a:noFill/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050FBD-C9B0-4EA5-ABA8-B9FE14DCF991}">
      <dsp:nvSpPr>
        <dsp:cNvPr id="0" name=""/>
        <dsp:cNvSpPr/>
      </dsp:nvSpPr>
      <dsp:spPr>
        <a:xfrm>
          <a:off x="3152658" y="3006"/>
          <a:ext cx="1867365" cy="11857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04DD5C-93AC-42DA-8852-8A9D8B368608}">
      <dsp:nvSpPr>
        <dsp:cNvPr id="0" name=""/>
        <dsp:cNvSpPr/>
      </dsp:nvSpPr>
      <dsp:spPr>
        <a:xfrm>
          <a:off x="3360143" y="200117"/>
          <a:ext cx="1867365" cy="1185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Adam</a:t>
          </a:r>
          <a:endParaRPr lang="en-GB" sz="2800" kern="1200" dirty="0"/>
        </a:p>
      </dsp:txBody>
      <dsp:txXfrm>
        <a:off x="3360143" y="200117"/>
        <a:ext cx="1867365" cy="1185776"/>
      </dsp:txXfrm>
    </dsp:sp>
    <dsp:sp modelId="{5BF7C8FF-1C70-403B-9AD6-C7A2C6455312}">
      <dsp:nvSpPr>
        <dsp:cNvPr id="0" name=""/>
        <dsp:cNvSpPr/>
      </dsp:nvSpPr>
      <dsp:spPr>
        <a:xfrm>
          <a:off x="2002322" y="1698365"/>
          <a:ext cx="1867365" cy="11857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C2788-96AF-4A4F-8989-42F34056FA27}">
      <dsp:nvSpPr>
        <dsp:cNvPr id="0" name=""/>
        <dsp:cNvSpPr/>
      </dsp:nvSpPr>
      <dsp:spPr>
        <a:xfrm>
          <a:off x="2209807" y="1895475"/>
          <a:ext cx="1867365" cy="1185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Bob</a:t>
          </a:r>
          <a:endParaRPr lang="en-GB" sz="2800" kern="1200" dirty="0"/>
        </a:p>
      </dsp:txBody>
      <dsp:txXfrm>
        <a:off x="2209807" y="1895475"/>
        <a:ext cx="1867365" cy="1185776"/>
      </dsp:txXfrm>
    </dsp:sp>
    <dsp:sp modelId="{4954D1B3-919D-4A71-B57C-04106A4F4D0B}">
      <dsp:nvSpPr>
        <dsp:cNvPr id="0" name=""/>
        <dsp:cNvSpPr/>
      </dsp:nvSpPr>
      <dsp:spPr>
        <a:xfrm>
          <a:off x="870323" y="3460744"/>
          <a:ext cx="1867365" cy="11857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E7713-C438-40DB-A1B7-BB0E5C72A924}">
      <dsp:nvSpPr>
        <dsp:cNvPr id="0" name=""/>
        <dsp:cNvSpPr/>
      </dsp:nvSpPr>
      <dsp:spPr>
        <a:xfrm>
          <a:off x="1077808" y="3657854"/>
          <a:ext cx="1867365" cy="1185776"/>
        </a:xfrm>
        <a:prstGeom prst="flowChartDisplay">
          <a:avLst/>
        </a:prstGeom>
        <a:solidFill>
          <a:srgbClr val="FFFF00">
            <a:alpha val="90000"/>
          </a:srgbClr>
        </a:solidFill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A:$5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B:$3+?</a:t>
          </a:r>
          <a:endParaRPr lang="en-GB" sz="2800" kern="1200" dirty="0"/>
        </a:p>
      </dsp:txBody>
      <dsp:txXfrm>
        <a:off x="1077808" y="3657854"/>
        <a:ext cx="1867365" cy="1185776"/>
      </dsp:txXfrm>
    </dsp:sp>
    <dsp:sp modelId="{8F3D9EE9-3870-4C8F-8681-8AD84A2F44FF}">
      <dsp:nvSpPr>
        <dsp:cNvPr id="0" name=""/>
        <dsp:cNvSpPr/>
      </dsp:nvSpPr>
      <dsp:spPr>
        <a:xfrm>
          <a:off x="3152658" y="3460744"/>
          <a:ext cx="1867365" cy="11857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C0E7F9-70E9-45A5-B737-27A9AD5C71DC}">
      <dsp:nvSpPr>
        <dsp:cNvPr id="0" name=""/>
        <dsp:cNvSpPr/>
      </dsp:nvSpPr>
      <dsp:spPr>
        <a:xfrm>
          <a:off x="3360143" y="3657854"/>
          <a:ext cx="1867365" cy="1185776"/>
        </a:xfrm>
        <a:prstGeom prst="flowChartDisplay">
          <a:avLst/>
        </a:prstGeom>
        <a:solidFill>
          <a:srgbClr val="FFFF00">
            <a:alpha val="90000"/>
          </a:srgbClr>
        </a:solidFill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A:$10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B:$5</a:t>
          </a:r>
          <a:endParaRPr lang="en-GB" sz="2800" kern="1200" dirty="0"/>
        </a:p>
      </dsp:txBody>
      <dsp:txXfrm>
        <a:off x="3360143" y="3657854"/>
        <a:ext cx="1867365" cy="1185776"/>
      </dsp:txXfrm>
    </dsp:sp>
    <dsp:sp modelId="{8D68276B-7655-4D15-8941-EC58279F4929}">
      <dsp:nvSpPr>
        <dsp:cNvPr id="0" name=""/>
        <dsp:cNvSpPr/>
      </dsp:nvSpPr>
      <dsp:spPr>
        <a:xfrm>
          <a:off x="4251138" y="1698365"/>
          <a:ext cx="1867365" cy="11857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0C7C13-A7A5-4C89-BC29-5C506F2F60FB}">
      <dsp:nvSpPr>
        <dsp:cNvPr id="0" name=""/>
        <dsp:cNvSpPr/>
      </dsp:nvSpPr>
      <dsp:spPr>
        <a:xfrm>
          <a:off x="4458623" y="1895475"/>
          <a:ext cx="1867365" cy="1185776"/>
        </a:xfrm>
        <a:prstGeom prst="flowChartDisplay">
          <a:avLst/>
        </a:prstGeom>
        <a:solidFill>
          <a:srgbClr val="FFFF00"/>
        </a:solidFill>
        <a:ln w="400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A: $7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B: $0</a:t>
          </a:r>
          <a:endParaRPr lang="en-GB" sz="2800" kern="1200" dirty="0"/>
        </a:p>
      </dsp:txBody>
      <dsp:txXfrm>
        <a:off x="4458623" y="1895475"/>
        <a:ext cx="1867365" cy="118577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16B887-E534-475E-BBD0-A11EF60094A8}">
      <dsp:nvSpPr>
        <dsp:cNvPr id="0" name=""/>
        <dsp:cNvSpPr/>
      </dsp:nvSpPr>
      <dsp:spPr>
        <a:xfrm>
          <a:off x="4086341" y="1188783"/>
          <a:ext cx="1098479" cy="509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591"/>
              </a:lnTo>
              <a:lnTo>
                <a:pt x="1098479" y="336591"/>
              </a:lnTo>
              <a:lnTo>
                <a:pt x="1098479" y="509581"/>
              </a:lnTo>
            </a:path>
          </a:pathLst>
        </a:custGeom>
        <a:noFill/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9CB64-7308-416A-8E43-9677356F1840}">
      <dsp:nvSpPr>
        <dsp:cNvPr id="0" name=""/>
        <dsp:cNvSpPr/>
      </dsp:nvSpPr>
      <dsp:spPr>
        <a:xfrm>
          <a:off x="2936004" y="2884141"/>
          <a:ext cx="1150336" cy="576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611"/>
              </a:lnTo>
              <a:lnTo>
                <a:pt x="1150336" y="403611"/>
              </a:lnTo>
              <a:lnTo>
                <a:pt x="1150336" y="576602"/>
              </a:lnTo>
            </a:path>
          </a:pathLst>
        </a:custGeom>
        <a:noFill/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31831-50FC-4C9E-AA6A-F8F2A072F392}">
      <dsp:nvSpPr>
        <dsp:cNvPr id="0" name=""/>
        <dsp:cNvSpPr/>
      </dsp:nvSpPr>
      <dsp:spPr>
        <a:xfrm>
          <a:off x="1804006" y="2884141"/>
          <a:ext cx="1131998" cy="576602"/>
        </a:xfrm>
        <a:custGeom>
          <a:avLst/>
          <a:gdLst/>
          <a:ahLst/>
          <a:cxnLst/>
          <a:rect l="0" t="0" r="0" b="0"/>
          <a:pathLst>
            <a:path>
              <a:moveTo>
                <a:pt x="1131998" y="0"/>
              </a:moveTo>
              <a:lnTo>
                <a:pt x="1131998" y="403611"/>
              </a:lnTo>
              <a:lnTo>
                <a:pt x="0" y="403611"/>
              </a:lnTo>
              <a:lnTo>
                <a:pt x="0" y="576602"/>
              </a:lnTo>
            </a:path>
          </a:pathLst>
        </a:custGeom>
        <a:noFill/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E9D61-BA5F-4B3E-8501-EFB65C200C50}">
      <dsp:nvSpPr>
        <dsp:cNvPr id="0" name=""/>
        <dsp:cNvSpPr/>
      </dsp:nvSpPr>
      <dsp:spPr>
        <a:xfrm>
          <a:off x="2936004" y="1188783"/>
          <a:ext cx="1150336" cy="509581"/>
        </a:xfrm>
        <a:custGeom>
          <a:avLst/>
          <a:gdLst/>
          <a:ahLst/>
          <a:cxnLst/>
          <a:rect l="0" t="0" r="0" b="0"/>
          <a:pathLst>
            <a:path>
              <a:moveTo>
                <a:pt x="1150336" y="0"/>
              </a:moveTo>
              <a:lnTo>
                <a:pt x="1150336" y="336591"/>
              </a:lnTo>
              <a:lnTo>
                <a:pt x="0" y="336591"/>
              </a:lnTo>
              <a:lnTo>
                <a:pt x="0" y="509581"/>
              </a:lnTo>
            </a:path>
          </a:pathLst>
        </a:custGeom>
        <a:noFill/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050FBD-C9B0-4EA5-ABA8-B9FE14DCF991}">
      <dsp:nvSpPr>
        <dsp:cNvPr id="0" name=""/>
        <dsp:cNvSpPr/>
      </dsp:nvSpPr>
      <dsp:spPr>
        <a:xfrm>
          <a:off x="3152658" y="3006"/>
          <a:ext cx="1867365" cy="11857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04DD5C-93AC-42DA-8852-8A9D8B368608}">
      <dsp:nvSpPr>
        <dsp:cNvPr id="0" name=""/>
        <dsp:cNvSpPr/>
      </dsp:nvSpPr>
      <dsp:spPr>
        <a:xfrm>
          <a:off x="3360143" y="200117"/>
          <a:ext cx="1867365" cy="1185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Adam</a:t>
          </a:r>
          <a:endParaRPr lang="en-GB" sz="2400" kern="1200" dirty="0"/>
        </a:p>
      </dsp:txBody>
      <dsp:txXfrm>
        <a:off x="3360143" y="200117"/>
        <a:ext cx="1867365" cy="1185776"/>
      </dsp:txXfrm>
    </dsp:sp>
    <dsp:sp modelId="{5BF7C8FF-1C70-403B-9AD6-C7A2C6455312}">
      <dsp:nvSpPr>
        <dsp:cNvPr id="0" name=""/>
        <dsp:cNvSpPr/>
      </dsp:nvSpPr>
      <dsp:spPr>
        <a:xfrm>
          <a:off x="2002322" y="1698365"/>
          <a:ext cx="1867365" cy="11857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C2788-96AF-4A4F-8989-42F34056FA27}">
      <dsp:nvSpPr>
        <dsp:cNvPr id="0" name=""/>
        <dsp:cNvSpPr/>
      </dsp:nvSpPr>
      <dsp:spPr>
        <a:xfrm>
          <a:off x="2209807" y="1895475"/>
          <a:ext cx="1867365" cy="1185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Bob</a:t>
          </a:r>
          <a:endParaRPr lang="en-GB" sz="2400" kern="1200" dirty="0"/>
        </a:p>
      </dsp:txBody>
      <dsp:txXfrm>
        <a:off x="2209807" y="1895475"/>
        <a:ext cx="1867365" cy="1185776"/>
      </dsp:txXfrm>
    </dsp:sp>
    <dsp:sp modelId="{4954D1B3-919D-4A71-B57C-04106A4F4D0B}">
      <dsp:nvSpPr>
        <dsp:cNvPr id="0" name=""/>
        <dsp:cNvSpPr/>
      </dsp:nvSpPr>
      <dsp:spPr>
        <a:xfrm>
          <a:off x="870323" y="3460744"/>
          <a:ext cx="1867365" cy="11857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E7713-C438-40DB-A1B7-BB0E5C72A924}">
      <dsp:nvSpPr>
        <dsp:cNvPr id="0" name=""/>
        <dsp:cNvSpPr/>
      </dsp:nvSpPr>
      <dsp:spPr>
        <a:xfrm>
          <a:off x="1077808" y="3657854"/>
          <a:ext cx="1867365" cy="1185776"/>
        </a:xfrm>
        <a:prstGeom prst="flowChartDisplay">
          <a:avLst/>
        </a:prstGeom>
        <a:solidFill>
          <a:srgbClr val="FFFF00">
            <a:alpha val="90000"/>
          </a:srgbClr>
        </a:solidFill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A:$5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B:$3</a:t>
          </a:r>
          <a:endParaRPr lang="en-GB" sz="2400" kern="1200" dirty="0"/>
        </a:p>
      </dsp:txBody>
      <dsp:txXfrm>
        <a:off x="1077808" y="3657854"/>
        <a:ext cx="1867365" cy="1185776"/>
      </dsp:txXfrm>
    </dsp:sp>
    <dsp:sp modelId="{8F3D9EE9-3870-4C8F-8681-8AD84A2F44FF}">
      <dsp:nvSpPr>
        <dsp:cNvPr id="0" name=""/>
        <dsp:cNvSpPr/>
      </dsp:nvSpPr>
      <dsp:spPr>
        <a:xfrm>
          <a:off x="3152658" y="3460744"/>
          <a:ext cx="1867365" cy="11857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C0E7F9-70E9-45A5-B737-27A9AD5C71DC}">
      <dsp:nvSpPr>
        <dsp:cNvPr id="0" name=""/>
        <dsp:cNvSpPr/>
      </dsp:nvSpPr>
      <dsp:spPr>
        <a:xfrm>
          <a:off x="3360143" y="3657854"/>
          <a:ext cx="1867365" cy="1185776"/>
        </a:xfrm>
        <a:prstGeom prst="flowChartDisplay">
          <a:avLst/>
        </a:prstGeom>
        <a:solidFill>
          <a:srgbClr val="FFFF00">
            <a:alpha val="90000"/>
          </a:srgbClr>
        </a:solidFill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A:$10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B:$5</a:t>
          </a:r>
          <a:endParaRPr lang="en-GB" sz="2400" kern="1200" dirty="0"/>
        </a:p>
      </dsp:txBody>
      <dsp:txXfrm>
        <a:off x="3360143" y="3657854"/>
        <a:ext cx="1867365" cy="1185776"/>
      </dsp:txXfrm>
    </dsp:sp>
    <dsp:sp modelId="{8D68276B-7655-4D15-8941-EC58279F4929}">
      <dsp:nvSpPr>
        <dsp:cNvPr id="0" name=""/>
        <dsp:cNvSpPr/>
      </dsp:nvSpPr>
      <dsp:spPr>
        <a:xfrm>
          <a:off x="4251138" y="1698365"/>
          <a:ext cx="1867365" cy="11857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0C7C13-A7A5-4C89-BC29-5C506F2F60FB}">
      <dsp:nvSpPr>
        <dsp:cNvPr id="0" name=""/>
        <dsp:cNvSpPr/>
      </dsp:nvSpPr>
      <dsp:spPr>
        <a:xfrm>
          <a:off x="4458623" y="1895475"/>
          <a:ext cx="1867365" cy="1185776"/>
        </a:xfrm>
        <a:prstGeom prst="flowChartDisplay">
          <a:avLst/>
        </a:prstGeom>
        <a:solidFill>
          <a:srgbClr val="FFFF00"/>
        </a:solidFill>
        <a:ln w="400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A: $7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B: $100</a:t>
          </a:r>
          <a:endParaRPr lang="en-GB" sz="2400" kern="1200" dirty="0"/>
        </a:p>
      </dsp:txBody>
      <dsp:txXfrm>
        <a:off x="4458623" y="1895475"/>
        <a:ext cx="1867365" cy="118577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16B887-E534-475E-BBD0-A11EF60094A8}">
      <dsp:nvSpPr>
        <dsp:cNvPr id="0" name=""/>
        <dsp:cNvSpPr/>
      </dsp:nvSpPr>
      <dsp:spPr>
        <a:xfrm>
          <a:off x="4086341" y="1188783"/>
          <a:ext cx="1098479" cy="509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591"/>
              </a:lnTo>
              <a:lnTo>
                <a:pt x="1098479" y="336591"/>
              </a:lnTo>
              <a:lnTo>
                <a:pt x="1098479" y="509581"/>
              </a:lnTo>
            </a:path>
          </a:pathLst>
        </a:custGeom>
        <a:noFill/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9CB64-7308-416A-8E43-9677356F1840}">
      <dsp:nvSpPr>
        <dsp:cNvPr id="0" name=""/>
        <dsp:cNvSpPr/>
      </dsp:nvSpPr>
      <dsp:spPr>
        <a:xfrm>
          <a:off x="2936004" y="2884141"/>
          <a:ext cx="1150336" cy="576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611"/>
              </a:lnTo>
              <a:lnTo>
                <a:pt x="1150336" y="403611"/>
              </a:lnTo>
              <a:lnTo>
                <a:pt x="1150336" y="576602"/>
              </a:lnTo>
            </a:path>
          </a:pathLst>
        </a:custGeom>
        <a:noFill/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31831-50FC-4C9E-AA6A-F8F2A072F392}">
      <dsp:nvSpPr>
        <dsp:cNvPr id="0" name=""/>
        <dsp:cNvSpPr/>
      </dsp:nvSpPr>
      <dsp:spPr>
        <a:xfrm>
          <a:off x="1804006" y="2884141"/>
          <a:ext cx="1131998" cy="576602"/>
        </a:xfrm>
        <a:custGeom>
          <a:avLst/>
          <a:gdLst/>
          <a:ahLst/>
          <a:cxnLst/>
          <a:rect l="0" t="0" r="0" b="0"/>
          <a:pathLst>
            <a:path>
              <a:moveTo>
                <a:pt x="1131998" y="0"/>
              </a:moveTo>
              <a:lnTo>
                <a:pt x="1131998" y="403611"/>
              </a:lnTo>
              <a:lnTo>
                <a:pt x="0" y="403611"/>
              </a:lnTo>
              <a:lnTo>
                <a:pt x="0" y="576602"/>
              </a:lnTo>
            </a:path>
          </a:pathLst>
        </a:custGeom>
        <a:noFill/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E9D61-BA5F-4B3E-8501-EFB65C200C50}">
      <dsp:nvSpPr>
        <dsp:cNvPr id="0" name=""/>
        <dsp:cNvSpPr/>
      </dsp:nvSpPr>
      <dsp:spPr>
        <a:xfrm>
          <a:off x="2936004" y="1188783"/>
          <a:ext cx="1150336" cy="509581"/>
        </a:xfrm>
        <a:custGeom>
          <a:avLst/>
          <a:gdLst/>
          <a:ahLst/>
          <a:cxnLst/>
          <a:rect l="0" t="0" r="0" b="0"/>
          <a:pathLst>
            <a:path>
              <a:moveTo>
                <a:pt x="1150336" y="0"/>
              </a:moveTo>
              <a:lnTo>
                <a:pt x="1150336" y="336591"/>
              </a:lnTo>
              <a:lnTo>
                <a:pt x="0" y="336591"/>
              </a:lnTo>
              <a:lnTo>
                <a:pt x="0" y="509581"/>
              </a:lnTo>
            </a:path>
          </a:pathLst>
        </a:custGeom>
        <a:noFill/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050FBD-C9B0-4EA5-ABA8-B9FE14DCF991}">
      <dsp:nvSpPr>
        <dsp:cNvPr id="0" name=""/>
        <dsp:cNvSpPr/>
      </dsp:nvSpPr>
      <dsp:spPr>
        <a:xfrm>
          <a:off x="3152658" y="3006"/>
          <a:ext cx="1867365" cy="11857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04DD5C-93AC-42DA-8852-8A9D8B368608}">
      <dsp:nvSpPr>
        <dsp:cNvPr id="0" name=""/>
        <dsp:cNvSpPr/>
      </dsp:nvSpPr>
      <dsp:spPr>
        <a:xfrm>
          <a:off x="3360143" y="200117"/>
          <a:ext cx="1867365" cy="1185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Adam</a:t>
          </a:r>
          <a:endParaRPr lang="en-GB" sz="2200" kern="1200" dirty="0"/>
        </a:p>
      </dsp:txBody>
      <dsp:txXfrm>
        <a:off x="3360143" y="200117"/>
        <a:ext cx="1867365" cy="1185776"/>
      </dsp:txXfrm>
    </dsp:sp>
    <dsp:sp modelId="{5BF7C8FF-1C70-403B-9AD6-C7A2C6455312}">
      <dsp:nvSpPr>
        <dsp:cNvPr id="0" name=""/>
        <dsp:cNvSpPr/>
      </dsp:nvSpPr>
      <dsp:spPr>
        <a:xfrm>
          <a:off x="2002322" y="1698365"/>
          <a:ext cx="1867365" cy="11857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C2788-96AF-4A4F-8989-42F34056FA27}">
      <dsp:nvSpPr>
        <dsp:cNvPr id="0" name=""/>
        <dsp:cNvSpPr/>
      </dsp:nvSpPr>
      <dsp:spPr>
        <a:xfrm>
          <a:off x="2209807" y="1895475"/>
          <a:ext cx="1867365" cy="11857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Bob</a:t>
          </a:r>
          <a:endParaRPr lang="en-GB" sz="2200" kern="1200" dirty="0"/>
        </a:p>
      </dsp:txBody>
      <dsp:txXfrm>
        <a:off x="2209807" y="1895475"/>
        <a:ext cx="1867365" cy="1185776"/>
      </dsp:txXfrm>
    </dsp:sp>
    <dsp:sp modelId="{4954D1B3-919D-4A71-B57C-04106A4F4D0B}">
      <dsp:nvSpPr>
        <dsp:cNvPr id="0" name=""/>
        <dsp:cNvSpPr/>
      </dsp:nvSpPr>
      <dsp:spPr>
        <a:xfrm>
          <a:off x="870323" y="3460744"/>
          <a:ext cx="1867365" cy="11857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E7713-C438-40DB-A1B7-BB0E5C72A924}">
      <dsp:nvSpPr>
        <dsp:cNvPr id="0" name=""/>
        <dsp:cNvSpPr/>
      </dsp:nvSpPr>
      <dsp:spPr>
        <a:xfrm>
          <a:off x="1077808" y="3657854"/>
          <a:ext cx="1867365" cy="1185776"/>
        </a:xfrm>
        <a:prstGeom prst="flowChartDisplay">
          <a:avLst/>
        </a:prstGeom>
        <a:solidFill>
          <a:srgbClr val="FFFF00">
            <a:alpha val="90000"/>
          </a:srgbClr>
        </a:solidFill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A:$15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B:$3</a:t>
          </a:r>
          <a:endParaRPr lang="en-GB" sz="2200" kern="1200" dirty="0"/>
        </a:p>
      </dsp:txBody>
      <dsp:txXfrm>
        <a:off x="1077808" y="3657854"/>
        <a:ext cx="1867365" cy="1185776"/>
      </dsp:txXfrm>
    </dsp:sp>
    <dsp:sp modelId="{8F3D9EE9-3870-4C8F-8681-8AD84A2F44FF}">
      <dsp:nvSpPr>
        <dsp:cNvPr id="0" name=""/>
        <dsp:cNvSpPr/>
      </dsp:nvSpPr>
      <dsp:spPr>
        <a:xfrm>
          <a:off x="3152658" y="3460744"/>
          <a:ext cx="1867365" cy="11857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C0E7F9-70E9-45A5-B737-27A9AD5C71DC}">
      <dsp:nvSpPr>
        <dsp:cNvPr id="0" name=""/>
        <dsp:cNvSpPr/>
      </dsp:nvSpPr>
      <dsp:spPr>
        <a:xfrm>
          <a:off x="3360143" y="3657854"/>
          <a:ext cx="1867365" cy="1185776"/>
        </a:xfrm>
        <a:prstGeom prst="flowChartDisplay">
          <a:avLst/>
        </a:prstGeom>
        <a:solidFill>
          <a:srgbClr val="FFFF00">
            <a:alpha val="90000"/>
          </a:srgbClr>
        </a:solidFill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A:$10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B:$5</a:t>
          </a:r>
          <a:endParaRPr lang="en-GB" sz="2200" kern="1200" dirty="0"/>
        </a:p>
      </dsp:txBody>
      <dsp:txXfrm>
        <a:off x="3360143" y="3657854"/>
        <a:ext cx="1867365" cy="1185776"/>
      </dsp:txXfrm>
    </dsp:sp>
    <dsp:sp modelId="{8D68276B-7655-4D15-8941-EC58279F4929}">
      <dsp:nvSpPr>
        <dsp:cNvPr id="0" name=""/>
        <dsp:cNvSpPr/>
      </dsp:nvSpPr>
      <dsp:spPr>
        <a:xfrm>
          <a:off x="4251138" y="1698365"/>
          <a:ext cx="1867365" cy="11857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0C7C13-A7A5-4C89-BC29-5C506F2F60FB}">
      <dsp:nvSpPr>
        <dsp:cNvPr id="0" name=""/>
        <dsp:cNvSpPr/>
      </dsp:nvSpPr>
      <dsp:spPr>
        <a:xfrm>
          <a:off x="4458623" y="1895475"/>
          <a:ext cx="1867365" cy="1185776"/>
        </a:xfrm>
        <a:prstGeom prst="flowChartDisplay">
          <a:avLst/>
        </a:prstGeom>
        <a:solidFill>
          <a:srgbClr val="FFFF00"/>
        </a:solidFill>
        <a:ln w="400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A: $20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B: -$100</a:t>
          </a:r>
          <a:endParaRPr lang="en-GB" sz="2200" kern="1200" dirty="0"/>
        </a:p>
      </dsp:txBody>
      <dsp:txXfrm>
        <a:off x="4458623" y="1895475"/>
        <a:ext cx="1867365" cy="118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533400"/>
            <a:ext cx="5715000" cy="2868168"/>
          </a:xfrm>
        </p:spPr>
        <p:txBody>
          <a:bodyPr/>
          <a:lstStyle/>
          <a:p>
            <a:pPr algn="ctr"/>
            <a:r>
              <a:rPr lang="en-GB" sz="3200" dirty="0" err="1" smtClean="0"/>
              <a:t>Behavioral</a:t>
            </a:r>
            <a:r>
              <a:rPr lang="en-GB" sz="3200" dirty="0" smtClean="0"/>
              <a:t> Economics </a:t>
            </a:r>
            <a:br>
              <a:rPr lang="en-GB" sz="3200" dirty="0" smtClean="0"/>
            </a:br>
            <a:r>
              <a:rPr lang="en-GB" sz="3200" dirty="0" smtClean="0"/>
              <a:t>Versus </a:t>
            </a:r>
            <a:br>
              <a:rPr lang="en-GB" sz="3200" dirty="0" smtClean="0"/>
            </a:br>
            <a:r>
              <a:rPr lang="en-GB" sz="3200" dirty="0" err="1" smtClean="0"/>
              <a:t>NeoClassical</a:t>
            </a:r>
            <a:r>
              <a:rPr lang="en-GB" sz="3200" dirty="0" smtClean="0"/>
              <a:t> Economics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539864"/>
            <a:ext cx="5486400" cy="1870336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Dr. </a:t>
            </a:r>
            <a:r>
              <a:rPr lang="en-GB" dirty="0" err="1" smtClean="0"/>
              <a:t>Asad</a:t>
            </a:r>
            <a:r>
              <a:rPr lang="en-GB" dirty="0" smtClean="0"/>
              <a:t> </a:t>
            </a:r>
            <a:r>
              <a:rPr lang="en-GB" dirty="0" err="1" smtClean="0"/>
              <a:t>Zaman</a:t>
            </a:r>
            <a:endParaRPr lang="en-GB" dirty="0" smtClean="0"/>
          </a:p>
          <a:p>
            <a:pPr algn="l"/>
            <a:r>
              <a:rPr lang="en-GB" dirty="0" smtClean="0"/>
              <a:t>Presentation at PIDE, 21</a:t>
            </a:r>
            <a:r>
              <a:rPr lang="en-GB" baseline="30000" dirty="0" smtClean="0"/>
              <a:t>st</a:t>
            </a:r>
            <a:r>
              <a:rPr lang="en-GB" dirty="0" smtClean="0"/>
              <a:t> April 2014</a:t>
            </a:r>
          </a:p>
          <a:p>
            <a:pPr algn="l"/>
            <a:r>
              <a:rPr lang="en-GB" dirty="0" smtClean="0"/>
              <a:t>Based on “Empirical Evidence Against Utility Theory: A Survey of the Literature”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Many Emotions Involved in </a:t>
            </a:r>
            <a:r>
              <a:rPr lang="en-GB" dirty="0" err="1" smtClean="0"/>
              <a:t>Decisons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GAME THEORY: 4 Predictions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 will pick b: right, because $5 is bigger than $3+x.</a:t>
            </a:r>
          </a:p>
          <a:p>
            <a:r>
              <a:rPr lang="en-GB" dirty="0" smtClean="0"/>
              <a:t>A can COUNT on B to pick right (that is, A believes that B will optimize). This will give A $10.</a:t>
            </a:r>
          </a:p>
          <a:p>
            <a:r>
              <a:rPr lang="en-GB" dirty="0" smtClean="0"/>
              <a:t>A will play left because $10 is more than $7.</a:t>
            </a:r>
          </a:p>
          <a:p>
            <a:r>
              <a:rPr lang="en-GB" dirty="0" smtClean="0"/>
              <a:t>What B gets at A:RIGHT does not matter ($0).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ALL 4 PREDICTIONS are WRONG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Empirically, if 3+x is close to 5, B can chose left. Choice between Right  and Left DEPENDS on DIFFERENCE – CONTRARY to game theory. </a:t>
            </a:r>
          </a:p>
          <a:p>
            <a:r>
              <a:rPr lang="en-GB" dirty="0" smtClean="0"/>
              <a:t>A KNOWS this, and picks SAFE $7 more often when 3+x is close to 5, less often when x=0.</a:t>
            </a:r>
          </a:p>
          <a:p>
            <a:r>
              <a:rPr lang="en-GB" dirty="0" smtClean="0"/>
              <a:t>Untrained people BETTER at predicting human </a:t>
            </a:r>
            <a:r>
              <a:rPr lang="en-GB" dirty="0" err="1" smtClean="0"/>
              <a:t>behavior</a:t>
            </a:r>
            <a:r>
              <a:rPr lang="en-GB" dirty="0" smtClean="0"/>
              <a:t> than economic models.</a:t>
            </a:r>
          </a:p>
          <a:p>
            <a:r>
              <a:rPr lang="en-GB" dirty="0" smtClean="0"/>
              <a:t>Above shows violations of first three.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Prediction: Wrong</a:t>
            </a:r>
            <a:br>
              <a:rPr lang="en-GB" dirty="0" smtClean="0"/>
            </a:br>
            <a:r>
              <a:rPr lang="en-GB" dirty="0" smtClean="0"/>
              <a:t>REVENGE:</a:t>
            </a:r>
            <a:endParaRPr lang="en-GB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Prediction: Wrong</a:t>
            </a:r>
            <a:br>
              <a:rPr lang="en-GB" dirty="0" smtClean="0"/>
            </a:br>
            <a:r>
              <a:rPr lang="en-GB" dirty="0" smtClean="0"/>
              <a:t>GRATITUDE:</a:t>
            </a:r>
            <a:endParaRPr lang="en-GB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Lessons: Many Emotions Involved in SIMPLE DECISIONS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Carelessness, Indifference</a:t>
            </a:r>
          </a:p>
          <a:p>
            <a:r>
              <a:rPr lang="en-GB" dirty="0" smtClean="0"/>
              <a:t>RECIPROCITY</a:t>
            </a:r>
          </a:p>
          <a:p>
            <a:r>
              <a:rPr lang="en-GB" dirty="0" smtClean="0"/>
              <a:t>Caring for Others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Cooperation &amp; Trust:</a:t>
            </a:r>
            <a:br>
              <a:rPr lang="en-GB" dirty="0" smtClean="0"/>
            </a:br>
            <a:r>
              <a:rPr lang="en-GB" dirty="0" smtClean="0"/>
              <a:t>PUZZLES for Economics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Theory: Cooperation is long run selfishness.</a:t>
            </a:r>
          </a:p>
          <a:p>
            <a:r>
              <a:rPr lang="en-GB" dirty="0" smtClean="0"/>
              <a:t>Practice: People </a:t>
            </a:r>
            <a:r>
              <a:rPr lang="en-GB" dirty="0" err="1" smtClean="0"/>
              <a:t>dont</a:t>
            </a:r>
            <a:r>
              <a:rPr lang="en-GB" dirty="0" smtClean="0"/>
              <a:t> make long run calculations. </a:t>
            </a:r>
          </a:p>
          <a:p>
            <a:r>
              <a:rPr lang="en-GB" dirty="0" smtClean="0"/>
              <a:t>Theory: Selfish </a:t>
            </a:r>
            <a:r>
              <a:rPr lang="en-GB" dirty="0" err="1" smtClean="0"/>
              <a:t>Behavior</a:t>
            </a:r>
            <a:r>
              <a:rPr lang="en-GB" dirty="0" smtClean="0"/>
              <a:t> Maximizes LR Welfare.</a:t>
            </a:r>
          </a:p>
          <a:p>
            <a:r>
              <a:rPr lang="en-GB" dirty="0" smtClean="0"/>
              <a:t>Practice: Generous &amp; Cooperative </a:t>
            </a:r>
            <a:r>
              <a:rPr lang="en-GB" dirty="0" err="1" smtClean="0"/>
              <a:t>Behavior</a:t>
            </a:r>
            <a:r>
              <a:rPr lang="en-GB" dirty="0" smtClean="0"/>
              <a:t> maximizes LR welfare. </a:t>
            </a:r>
          </a:p>
          <a:p>
            <a:r>
              <a:rPr lang="en-GB" dirty="0" smtClean="0"/>
              <a:t>Scarcity Thinking Versus Abundance – mindsets: Amir </a:t>
            </a:r>
            <a:r>
              <a:rPr lang="en-GB" dirty="0" err="1" smtClean="0"/>
              <a:t>Wahbelbari</a:t>
            </a:r>
            <a:r>
              <a:rPr lang="en-GB" dirty="0" smtClean="0"/>
              <a:t> </a:t>
            </a:r>
          </a:p>
          <a:p>
            <a:r>
              <a:rPr lang="en-GB" dirty="0" smtClean="0"/>
              <a:t>“Scarcity</a:t>
            </a:r>
            <a:r>
              <a:rPr lang="en-GB" dirty="0" smtClean="0"/>
              <a:t>: Why Having Too Little Means So </a:t>
            </a:r>
            <a:r>
              <a:rPr lang="en-GB" dirty="0" smtClean="0"/>
              <a:t>Much”</a:t>
            </a:r>
            <a:r>
              <a:rPr lang="en-GB" dirty="0" smtClean="0"/>
              <a:t>  </a:t>
            </a:r>
            <a:r>
              <a:rPr lang="en-GB" dirty="0" err="1" smtClean="0"/>
              <a:t>Sendhil</a:t>
            </a:r>
            <a:r>
              <a:rPr lang="en-GB" dirty="0" smtClean="0"/>
              <a:t> </a:t>
            </a:r>
            <a:r>
              <a:rPr lang="en-GB" dirty="0" err="1" smtClean="0"/>
              <a:t>Mullainathan</a:t>
            </a:r>
            <a:r>
              <a:rPr lang="en-GB" dirty="0" smtClean="0"/>
              <a:t>,</a:t>
            </a:r>
            <a:r>
              <a:rPr lang="en-GB" dirty="0" smtClean="0"/>
              <a:t> </a:t>
            </a:r>
            <a:r>
              <a:rPr lang="en-GB" dirty="0" err="1" smtClean="0"/>
              <a:t>Eldar</a:t>
            </a:r>
            <a:r>
              <a:rPr lang="en-GB" dirty="0" smtClean="0"/>
              <a:t> </a:t>
            </a:r>
            <a:r>
              <a:rPr lang="en-GB" dirty="0" err="1" smtClean="0"/>
              <a:t>Shafir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Cross Cultural </a:t>
            </a:r>
            <a:r>
              <a:rPr lang="en-GB" dirty="0" err="1" smtClean="0"/>
              <a:t>Behavior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Generosity is a UNIVERSAL </a:t>
            </a:r>
            <a:r>
              <a:rPr lang="en-GB" dirty="0" err="1" smtClean="0"/>
              <a:t>behavior</a:t>
            </a:r>
            <a:r>
              <a:rPr lang="en-GB" dirty="0" smtClean="0"/>
              <a:t>, contrary to Economic Theory</a:t>
            </a:r>
          </a:p>
          <a:p>
            <a:r>
              <a:rPr lang="en-GB" dirty="0" smtClean="0"/>
              <a:t>Preference, Outcomes, Enjoyment all depend on social norms, and cultural conditioning.</a:t>
            </a:r>
          </a:p>
          <a:p>
            <a:r>
              <a:rPr lang="en-GB" dirty="0" smtClean="0"/>
              <a:t>Process is often more important than outcomes.</a:t>
            </a:r>
          </a:p>
          <a:p>
            <a:r>
              <a:rPr lang="en-GB" dirty="0" smtClean="0"/>
              <a:t>Institutional &amp; Socio-Cultural Details matter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Virtues of Cooperation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famous Prisoner’s Dilemma, EXTENSIVELY Studied. Betray, Betray is dominant strategy. Cooperate, Cooperate most frequent outcome</a:t>
            </a:r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5052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924560"/>
                <a:gridCol w="288544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Player I </a:t>
                      </a:r>
                      <a:r>
                        <a:rPr lang="en-GB" sz="1200" dirty="0"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</a:t>
                      </a: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Player II</a:t>
                      </a:r>
                      <a:r>
                        <a:rPr lang="en-GB" sz="1200" dirty="0"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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/>
                          <a:ea typeface="Times New Roman"/>
                          <a:cs typeface="Times New Roman"/>
                        </a:rPr>
                        <a:t>Cooperate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/>
                          <a:ea typeface="Times New Roman"/>
                          <a:cs typeface="Times New Roman"/>
                        </a:rPr>
                        <a:t>Betray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/>
                          <a:ea typeface="Times New Roman"/>
                          <a:cs typeface="Times New Roman"/>
                        </a:rPr>
                        <a:t>Cooperate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/>
                          <a:ea typeface="Times New Roman"/>
                          <a:cs typeface="Times New Roman"/>
                        </a:rPr>
                        <a:t>(High, High)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/>
                          <a:ea typeface="Times New Roman"/>
                          <a:cs typeface="Times New Roman"/>
                        </a:rPr>
                        <a:t>(Sucker, Temptation)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/>
                          <a:ea typeface="Times New Roman"/>
                          <a:cs typeface="Times New Roman"/>
                        </a:rPr>
                        <a:t>Betray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/>
                          <a:ea typeface="Times New Roman"/>
                          <a:cs typeface="Times New Roman"/>
                        </a:rPr>
                        <a:t>(Temptation, Sucker)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(Low, Low)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Behavioral</a:t>
            </a:r>
            <a:r>
              <a:rPr lang="en-GB" dirty="0" smtClean="0"/>
              <a:t> Studies SHOW: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“Cheap Talk” has strong effect on outcomes</a:t>
            </a:r>
          </a:p>
          <a:p>
            <a:r>
              <a:rPr lang="en-GB" dirty="0" smtClean="0"/>
              <a:t>Size of Temptation &amp; Sucker payoff matters systematically.</a:t>
            </a:r>
          </a:p>
          <a:p>
            <a:r>
              <a:rPr lang="en-GB" dirty="0" smtClean="0"/>
              <a:t>Cooperation is strong in repeated games. According to game theory, no cooperation in finite </a:t>
            </a:r>
            <a:r>
              <a:rPr lang="en-GB" smtClean="0"/>
              <a:t>repeated games. 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Current Economic Methodology:</a:t>
            </a:r>
            <a:br>
              <a:rPr lang="en-GB" sz="3200" dirty="0" smtClean="0"/>
            </a:br>
            <a:r>
              <a:rPr lang="en-GB" sz="3200" dirty="0" smtClean="0"/>
              <a:t>Fundamentally Flawed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Methodenstreit</a:t>
            </a:r>
            <a:r>
              <a:rPr lang="en-GB" dirty="0" smtClean="0"/>
              <a:t>: Historical, Local, Empirical Method Lost to Universal Invariant Laws.</a:t>
            </a:r>
          </a:p>
          <a:p>
            <a:r>
              <a:rPr lang="en-GB" dirty="0" smtClean="0"/>
              <a:t>Weber: Reality is too complex. Focus on a few simple factors.</a:t>
            </a:r>
          </a:p>
          <a:p>
            <a:r>
              <a:rPr lang="en-GB" dirty="0" smtClean="0"/>
              <a:t>Polanyi: Great Transformation from Traditional Society to Market Society</a:t>
            </a:r>
          </a:p>
          <a:p>
            <a:r>
              <a:rPr lang="en-GB" dirty="0" smtClean="0"/>
              <a:t>Market Society requires greed, pursuit of profits, lack of compassion to function.</a:t>
            </a:r>
          </a:p>
          <a:p>
            <a:r>
              <a:rPr lang="en-GB" dirty="0" smtClean="0"/>
              <a:t>Dramatic Conflict between Humane Social Values &amp; Market Values.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Is Greed Strongest Human Motivation? Yes in Market Society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Conflict between Market &amp; Social Norms.</a:t>
            </a:r>
          </a:p>
          <a:p>
            <a:r>
              <a:rPr lang="en-GB" dirty="0" smtClean="0"/>
              <a:t>Developing Market Society requires CRUSHING social norms.</a:t>
            </a:r>
          </a:p>
          <a:p>
            <a:r>
              <a:rPr lang="en-GB" dirty="0" smtClean="0"/>
              <a:t>No compassion for the poor.</a:t>
            </a:r>
          </a:p>
          <a:p>
            <a:r>
              <a:rPr lang="en-GB" dirty="0" smtClean="0"/>
              <a:t>No sense of brotherhood.</a:t>
            </a:r>
          </a:p>
          <a:p>
            <a:r>
              <a:rPr lang="en-GB" dirty="0" smtClean="0"/>
              <a:t>Competition instead of Cooperation.</a:t>
            </a:r>
          </a:p>
          <a:p>
            <a:r>
              <a:rPr lang="en-GB" dirty="0" smtClean="0"/>
              <a:t>As Market Norms Take Over, Society Breaks Down.</a:t>
            </a:r>
          </a:p>
          <a:p>
            <a:r>
              <a:rPr lang="en-GB" dirty="0" smtClean="0"/>
              <a:t>Enter to Learn, Leave to Earn (instead of Serve)</a:t>
            </a:r>
          </a:p>
          <a:p>
            <a:r>
              <a:rPr lang="en-GB" dirty="0" smtClean="0"/>
              <a:t>Doctors make Profits from Poor/Sick/Needy.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Behavior</a:t>
            </a:r>
            <a:r>
              <a:rPr lang="en-GB" dirty="0" smtClean="0"/>
              <a:t>: Social Norms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Built in Social Norms: Compassion, Kindness, Empathy.</a:t>
            </a:r>
          </a:p>
          <a:p>
            <a:r>
              <a:rPr lang="en-GB" dirty="0" smtClean="0"/>
              <a:t>Market Norms: Selfishness, Greed, Competition.</a:t>
            </a:r>
          </a:p>
          <a:p>
            <a:r>
              <a:rPr lang="en-GB" dirty="0" smtClean="0"/>
              <a:t>Leads to Dual Personality</a:t>
            </a:r>
          </a:p>
          <a:p>
            <a:r>
              <a:rPr lang="en-GB" dirty="0" smtClean="0"/>
              <a:t>Experiments show human </a:t>
            </a:r>
            <a:r>
              <a:rPr lang="en-GB" dirty="0" err="1" smtClean="0"/>
              <a:t>behavior</a:t>
            </a:r>
            <a:r>
              <a:rPr lang="en-GB" dirty="0" smtClean="0"/>
              <a:t> depends on FRAMING.</a:t>
            </a:r>
          </a:p>
          <a:p>
            <a:r>
              <a:rPr lang="en-GB" dirty="0" smtClean="0"/>
              <a:t>Library Volunteers </a:t>
            </a:r>
          </a:p>
          <a:p>
            <a:r>
              <a:rPr lang="en-GB" dirty="0" smtClean="0"/>
              <a:t>Blood Donations</a:t>
            </a:r>
          </a:p>
          <a:p>
            <a:r>
              <a:rPr lang="en-GB" dirty="0" smtClean="0"/>
              <a:t>Work Bonus &amp; Monitoring.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Economic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Humans are COLD, CALCULATING &amp; CALLOUS:</a:t>
            </a:r>
          </a:p>
          <a:p>
            <a:r>
              <a:rPr lang="en-GB" dirty="0" smtClean="0"/>
              <a:t>COLD: Not affected by emotions: purely rational calculation of self-interest.</a:t>
            </a:r>
          </a:p>
          <a:p>
            <a:r>
              <a:rPr lang="en-GB" dirty="0" smtClean="0"/>
              <a:t>CALCULATING: They MAXIMIZE to the last penny.</a:t>
            </a:r>
          </a:p>
          <a:p>
            <a:r>
              <a:rPr lang="en-GB" dirty="0" smtClean="0"/>
              <a:t>CALLOUS: Indifferent to the feelings of others. </a:t>
            </a:r>
          </a:p>
          <a:p>
            <a:r>
              <a:rPr lang="en-GB" dirty="0" smtClean="0"/>
              <a:t>TRUTH: This is not so, EVEN in the marketplace. Impulse Buying – Ads appeal to many kinds of emotions. 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Experience VS Economics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Proposer Offers A Share of Total </a:t>
            </a:r>
          </a:p>
          <a:p>
            <a:r>
              <a:rPr lang="en-GB" dirty="0" smtClean="0"/>
              <a:t>Responder accepts: both get as proposed.</a:t>
            </a:r>
          </a:p>
          <a:p>
            <a:r>
              <a:rPr lang="en-GB" dirty="0" smtClean="0"/>
              <a:t>Responder Rejects: No one gets anything.</a:t>
            </a:r>
          </a:p>
          <a:p>
            <a:endParaRPr lang="en-GB" dirty="0" smtClean="0"/>
          </a:p>
          <a:p>
            <a:r>
              <a:rPr lang="en-GB" dirty="0" smtClean="0"/>
              <a:t>ANALYZE RESULTS AFTER PLAYING GAME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ULTIMATUM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ECONOMIC THEORY gives UNIQUE MAXIMIZING SOLUTION</a:t>
            </a:r>
          </a:p>
          <a:p>
            <a:r>
              <a:rPr lang="en-GB" dirty="0" smtClean="0"/>
              <a:t>Proposer takes ALL except for one UNIT.</a:t>
            </a:r>
            <a:br>
              <a:rPr lang="en-GB" dirty="0" smtClean="0"/>
            </a:br>
            <a:r>
              <a:rPr lang="en-GB" dirty="0" smtClean="0"/>
              <a:t>Responder Accepts, because ONE is more than ZERO.</a:t>
            </a:r>
          </a:p>
          <a:p>
            <a:r>
              <a:rPr lang="en-GB" dirty="0" smtClean="0"/>
              <a:t>Above is unique dominant strategy, JUST LIKE utility maximization. </a:t>
            </a:r>
          </a:p>
          <a:p>
            <a:r>
              <a:rPr lang="en-GB" dirty="0" smtClean="0"/>
              <a:t>FAILS COMPLETELY to describe human </a:t>
            </a:r>
            <a:r>
              <a:rPr lang="en-GB" dirty="0" err="1" smtClean="0"/>
              <a:t>behavior</a:t>
            </a:r>
            <a:r>
              <a:rPr lang="en-GB" dirty="0" smtClean="0"/>
              <a:t>.</a:t>
            </a:r>
          </a:p>
          <a:p>
            <a:r>
              <a:rPr lang="en-GB" dirty="0" smtClean="0"/>
              <a:t>BEHAVIORAL ECONOMICS: goal to describe human </a:t>
            </a:r>
            <a:r>
              <a:rPr lang="en-GB" dirty="0" err="1" smtClean="0"/>
              <a:t>behavior</a:t>
            </a:r>
            <a:r>
              <a:rPr lang="en-GB" dirty="0" smtClean="0"/>
              <a:t> (instead of </a:t>
            </a:r>
            <a:r>
              <a:rPr lang="en-GB" dirty="0" err="1" smtClean="0"/>
              <a:t>axiomatizing</a:t>
            </a:r>
            <a:r>
              <a:rPr lang="en-GB" dirty="0" smtClean="0"/>
              <a:t> it).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POLitics</a:t>
            </a:r>
            <a:r>
              <a:rPr lang="en-GB" dirty="0" smtClean="0"/>
              <a:t> of knowledge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Behavioral</a:t>
            </a:r>
            <a:r>
              <a:rPr lang="en-GB" dirty="0" smtClean="0"/>
              <a:t> Economics is a threatened minority group.</a:t>
            </a:r>
          </a:p>
          <a:p>
            <a:r>
              <a:rPr lang="en-GB" dirty="0" smtClean="0"/>
              <a:t>They seek to conform, at least outwardly.</a:t>
            </a:r>
          </a:p>
          <a:p>
            <a:r>
              <a:rPr lang="en-GB" dirty="0" smtClean="0"/>
              <a:t>They seek acceptance within mainstream.</a:t>
            </a:r>
          </a:p>
          <a:p>
            <a:r>
              <a:rPr lang="en-GB" dirty="0" smtClean="0"/>
              <a:t>They try to make MINIMAL changes to existing economic theories to bring them into conformity with observed </a:t>
            </a:r>
            <a:r>
              <a:rPr lang="en-GB" dirty="0" err="1" smtClean="0"/>
              <a:t>behavior</a:t>
            </a:r>
            <a:r>
              <a:rPr lang="en-GB" dirty="0" smtClean="0"/>
              <a:t>.</a:t>
            </a:r>
          </a:p>
          <a:p>
            <a:r>
              <a:rPr lang="en-GB" dirty="0" smtClean="0"/>
              <a:t>Prospect Theory is a good example.</a:t>
            </a:r>
          </a:p>
          <a:p>
            <a:r>
              <a:rPr lang="en-GB" dirty="0" smtClean="0"/>
              <a:t>Good Short Term Strategy, but not revolutionary.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Emotional </a:t>
            </a:r>
            <a:r>
              <a:rPr lang="en-GB" dirty="0" err="1" smtClean="0"/>
              <a:t>Decisons</a:t>
            </a:r>
            <a:r>
              <a:rPr lang="en-GB" dirty="0" smtClean="0"/>
              <a:t>:</a:t>
            </a:r>
            <a:endParaRPr lang="en-GB" dirty="0"/>
          </a:p>
        </p:txBody>
      </p:sp>
      <p:pic>
        <p:nvPicPr>
          <p:cNvPr id="4" name="Content Placeholder 3" descr="Gam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57045"/>
            <a:ext cx="7239000" cy="455199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206</TotalTime>
  <Words>819</Words>
  <Application>Microsoft Office PowerPoint</Application>
  <PresentationFormat>On-screen Show (4:3)</PresentationFormat>
  <Paragraphs>122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Behavioral Economics  Versus  NeoClassical Economics</vt:lpstr>
      <vt:lpstr>Current Economic Methodology: Fundamentally Flawed</vt:lpstr>
      <vt:lpstr>Is Greed Strongest Human Motivation? Yes in Market Society</vt:lpstr>
      <vt:lpstr>Behavior: Social Norms</vt:lpstr>
      <vt:lpstr>Economic Theory</vt:lpstr>
      <vt:lpstr>Experience VS Economics</vt:lpstr>
      <vt:lpstr>The ULTIMATUM GAME</vt:lpstr>
      <vt:lpstr>POLitics of knowledge</vt:lpstr>
      <vt:lpstr>Emotional Decisons:</vt:lpstr>
      <vt:lpstr>Many Emotions Involved in Decisons</vt:lpstr>
      <vt:lpstr>GAME THEORY: 4 Predictions</vt:lpstr>
      <vt:lpstr>ALL 4 PREDICTIONS are WRONG</vt:lpstr>
      <vt:lpstr>4th Prediction: Wrong REVENGE:</vt:lpstr>
      <vt:lpstr>4th Prediction: Wrong GRATITUDE:</vt:lpstr>
      <vt:lpstr>Lessons: Many Emotions Involved in SIMPLE DECISIONS</vt:lpstr>
      <vt:lpstr>Cooperation &amp; Trust: PUZZLES for Economics</vt:lpstr>
      <vt:lpstr>Cross Cultural Behavior</vt:lpstr>
      <vt:lpstr>Virtues of Cooperation</vt:lpstr>
      <vt:lpstr>Behavioral Studies SHOW: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Behavioral Economics</dc:title>
  <dc:creator/>
  <cp:lastModifiedBy>Home</cp:lastModifiedBy>
  <cp:revision>167</cp:revision>
  <dcterms:created xsi:type="dcterms:W3CDTF">2006-08-16T00:00:00Z</dcterms:created>
  <dcterms:modified xsi:type="dcterms:W3CDTF">2014-04-21T03:05:20Z</dcterms:modified>
</cp:coreProperties>
</file>