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5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58.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59.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67.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05"/>
  </p:notesMasterIdLst>
  <p:handoutMasterIdLst>
    <p:handoutMasterId r:id="rId106"/>
  </p:handoutMasterIdLst>
  <p:sldIdLst>
    <p:sldId id="359" r:id="rId4"/>
    <p:sldId id="354" r:id="rId5"/>
    <p:sldId id="487" r:id="rId6"/>
    <p:sldId id="260" r:id="rId7"/>
    <p:sldId id="266" r:id="rId8"/>
    <p:sldId id="265" r:id="rId9"/>
    <p:sldId id="383" r:id="rId10"/>
    <p:sldId id="384" r:id="rId11"/>
    <p:sldId id="482" r:id="rId12"/>
    <p:sldId id="675" r:id="rId13"/>
    <p:sldId id="639" r:id="rId14"/>
    <p:sldId id="579" r:id="rId15"/>
    <p:sldId id="634" r:id="rId16"/>
    <p:sldId id="271" r:id="rId17"/>
    <p:sldId id="428" r:id="rId18"/>
    <p:sldId id="355" r:id="rId19"/>
    <p:sldId id="356" r:id="rId20"/>
    <p:sldId id="281" r:id="rId21"/>
    <p:sldId id="282" r:id="rId22"/>
    <p:sldId id="385" r:id="rId23"/>
    <p:sldId id="284" r:id="rId24"/>
    <p:sldId id="533" r:id="rId25"/>
    <p:sldId id="423" r:id="rId26"/>
    <p:sldId id="424" r:id="rId27"/>
    <p:sldId id="425" r:id="rId28"/>
    <p:sldId id="426" r:id="rId29"/>
    <p:sldId id="537" r:id="rId30"/>
    <p:sldId id="538" r:id="rId31"/>
    <p:sldId id="539" r:id="rId32"/>
    <p:sldId id="631" r:id="rId33"/>
    <p:sldId id="632" r:id="rId34"/>
    <p:sldId id="540" r:id="rId35"/>
    <p:sldId id="541" r:id="rId36"/>
    <p:sldId id="542" r:id="rId37"/>
    <p:sldId id="573" r:id="rId38"/>
    <p:sldId id="574" r:id="rId39"/>
    <p:sldId id="580" r:id="rId40"/>
    <p:sldId id="581" r:id="rId41"/>
    <p:sldId id="582" r:id="rId42"/>
    <p:sldId id="583" r:id="rId43"/>
    <p:sldId id="584" r:id="rId44"/>
    <p:sldId id="585" r:id="rId45"/>
    <p:sldId id="586" r:id="rId46"/>
    <p:sldId id="587" r:id="rId47"/>
    <p:sldId id="588" r:id="rId48"/>
    <p:sldId id="591" r:id="rId49"/>
    <p:sldId id="592" r:id="rId50"/>
    <p:sldId id="593" r:id="rId51"/>
    <p:sldId id="594" r:id="rId52"/>
    <p:sldId id="609" r:id="rId53"/>
    <p:sldId id="610" r:id="rId54"/>
    <p:sldId id="612" r:id="rId55"/>
    <p:sldId id="554" r:id="rId56"/>
    <p:sldId id="555" r:id="rId57"/>
    <p:sldId id="556" r:id="rId58"/>
    <p:sldId id="557" r:id="rId59"/>
    <p:sldId id="558" r:id="rId60"/>
    <p:sldId id="559" r:id="rId61"/>
    <p:sldId id="560" r:id="rId62"/>
    <p:sldId id="561" r:id="rId63"/>
    <p:sldId id="576" r:id="rId64"/>
    <p:sldId id="577" r:id="rId65"/>
    <p:sldId id="480" r:id="rId66"/>
    <p:sldId id="336" r:id="rId67"/>
    <p:sldId id="357" r:id="rId68"/>
    <p:sldId id="353" r:id="rId69"/>
    <p:sldId id="460" r:id="rId70"/>
    <p:sldId id="637" r:id="rId71"/>
    <p:sldId id="638" r:id="rId72"/>
    <p:sldId id="642" r:id="rId73"/>
    <p:sldId id="643" r:id="rId74"/>
    <p:sldId id="644" r:id="rId75"/>
    <p:sldId id="645" r:id="rId76"/>
    <p:sldId id="646" r:id="rId77"/>
    <p:sldId id="647" r:id="rId78"/>
    <p:sldId id="648" r:id="rId79"/>
    <p:sldId id="649" r:id="rId80"/>
    <p:sldId id="650" r:id="rId81"/>
    <p:sldId id="651" r:id="rId82"/>
    <p:sldId id="652" r:id="rId83"/>
    <p:sldId id="653" r:id="rId84"/>
    <p:sldId id="654" r:id="rId85"/>
    <p:sldId id="655" r:id="rId86"/>
    <p:sldId id="656" r:id="rId87"/>
    <p:sldId id="657" r:id="rId88"/>
    <p:sldId id="658" r:id="rId89"/>
    <p:sldId id="660" r:id="rId90"/>
    <p:sldId id="661" r:id="rId91"/>
    <p:sldId id="662" r:id="rId92"/>
    <p:sldId id="663" r:id="rId93"/>
    <p:sldId id="664" r:id="rId94"/>
    <p:sldId id="665" r:id="rId95"/>
    <p:sldId id="666" r:id="rId96"/>
    <p:sldId id="667" r:id="rId97"/>
    <p:sldId id="668" r:id="rId98"/>
    <p:sldId id="669" r:id="rId99"/>
    <p:sldId id="670" r:id="rId100"/>
    <p:sldId id="671" r:id="rId101"/>
    <p:sldId id="672" r:id="rId102"/>
    <p:sldId id="673" r:id="rId103"/>
    <p:sldId id="674" r:id="rId104"/>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0000"/>
    <a:srgbClr val="FF9933"/>
    <a:srgbClr val="0E1E20"/>
    <a:srgbClr val="393939"/>
    <a:srgbClr val="FF9966"/>
    <a:srgbClr val="F0EBE2"/>
    <a:srgbClr val="009900"/>
    <a:srgbClr val="996633"/>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1838" autoAdjust="0"/>
    <p:restoredTop sz="94434" autoAdjust="0"/>
  </p:normalViewPr>
  <p:slideViewPr>
    <p:cSldViewPr snapToGrid="0">
      <p:cViewPr varScale="1">
        <p:scale>
          <a:sx n="79" d="100"/>
          <a:sy n="79" d="100"/>
        </p:scale>
        <p:origin x="-84" y="-3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1" d="100"/>
          <a:sy n="71" d="100"/>
        </p:scale>
        <p:origin x="-252" y="-114"/>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presProps" Target="pres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diagrams/_rels/data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png"/></Relationships>
</file>

<file path=ppt/diagrams/_rels/data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gif"/><Relationship Id="rId4" Type="http://schemas.openxmlformats.org/officeDocument/2006/relationships/image" Target="../media/image30.jpeg"/></Relationships>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_rels/data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_rels/data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diagrams/_rels/data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C8EFB1-9819-4112-B8F3-40E912A0847B}" type="doc">
      <dgm:prSet loTypeId="urn:microsoft.com/office/officeart/2005/8/layout/vList2" loCatId="list" qsTypeId="urn:microsoft.com/office/officeart/2005/8/quickstyle/3d1" qsCatId="3D" csTypeId="urn:microsoft.com/office/officeart/2005/8/colors/accent1_2" csCatId="accent1" phldr="1"/>
      <dgm:spPr/>
    </dgm:pt>
    <dgm:pt modelId="{73C880C6-64C6-4A76-B4AC-275C8FDE915E}">
      <dgm:prSet phldrT="[Text]" custT="1"/>
      <dgm:spPr>
        <a:solidFill>
          <a:schemeClr val="accent5">
            <a:lumMod val="10000"/>
          </a:schemeClr>
        </a:solidFill>
      </dgm:spPr>
      <dgm:t>
        <a:bodyPr/>
        <a:lstStyle/>
        <a:p>
          <a:pPr algn="l"/>
          <a:r>
            <a:rPr lang="en-GB" sz="2800" b="1" dirty="0" smtClean="0">
              <a:ea typeface="ＭＳ Ｐゴシック" pitchFamily="34" charset="-128"/>
            </a:rPr>
            <a:t> DM System in Pakistan</a:t>
          </a:r>
          <a:endParaRPr lang="en-GB" sz="2800" dirty="0"/>
        </a:p>
      </dgm:t>
    </dgm:pt>
    <dgm:pt modelId="{CF9A1966-6AAD-436A-A5D7-DAC2886BD9DA}" type="parTrans" cxnId="{B8D98C4B-C8AB-4B17-ACAC-BD28D1229311}">
      <dgm:prSet/>
      <dgm:spPr/>
      <dgm:t>
        <a:bodyPr/>
        <a:lstStyle/>
        <a:p>
          <a:endParaRPr lang="en-GB" sz="2800"/>
        </a:p>
      </dgm:t>
    </dgm:pt>
    <dgm:pt modelId="{67F86D78-AEBE-491B-B82B-1021ED9C2994}" type="sibTrans" cxnId="{B8D98C4B-C8AB-4B17-ACAC-BD28D1229311}">
      <dgm:prSet/>
      <dgm:spPr/>
      <dgm:t>
        <a:bodyPr/>
        <a:lstStyle/>
        <a:p>
          <a:endParaRPr lang="en-GB" sz="2800"/>
        </a:p>
      </dgm:t>
    </dgm:pt>
    <dgm:pt modelId="{C20863F7-D568-434D-8E68-0646D068119D}">
      <dgm:prSet custT="1"/>
      <dgm:spPr>
        <a:solidFill>
          <a:schemeClr val="accent5">
            <a:lumMod val="10000"/>
          </a:schemeClr>
        </a:solidFill>
      </dgm:spPr>
      <dgm:t>
        <a:bodyPr/>
        <a:lstStyle/>
        <a:p>
          <a:pPr algn="l"/>
          <a:r>
            <a:rPr lang="en-US" sz="2800" b="1" dirty="0" smtClean="0">
              <a:ea typeface="ＭＳ Ｐゴシック" pitchFamily="34" charset="-128"/>
            </a:rPr>
            <a:t> Climate Change Impact</a:t>
          </a:r>
          <a:endParaRPr lang="en-US" sz="2800" b="1" dirty="0">
            <a:ea typeface="ＭＳ Ｐゴシック" pitchFamily="34" charset="-128"/>
          </a:endParaRPr>
        </a:p>
      </dgm:t>
    </dgm:pt>
    <dgm:pt modelId="{CA8F875F-AC48-4E5D-A590-35553628EA05}" type="parTrans" cxnId="{833C6BFA-3BF4-4C83-9B23-E33848F9DA7A}">
      <dgm:prSet/>
      <dgm:spPr/>
      <dgm:t>
        <a:bodyPr/>
        <a:lstStyle/>
        <a:p>
          <a:endParaRPr lang="en-GB" sz="2800"/>
        </a:p>
      </dgm:t>
    </dgm:pt>
    <dgm:pt modelId="{C9871BFE-18D2-41F6-9603-A6683B73DDB4}" type="sibTrans" cxnId="{833C6BFA-3BF4-4C83-9B23-E33848F9DA7A}">
      <dgm:prSet/>
      <dgm:spPr/>
      <dgm:t>
        <a:bodyPr/>
        <a:lstStyle/>
        <a:p>
          <a:endParaRPr lang="en-GB" sz="2800"/>
        </a:p>
      </dgm:t>
    </dgm:pt>
    <dgm:pt modelId="{81D4E203-2946-445A-BEA3-8953A05293AB}">
      <dgm:prSet custT="1"/>
      <dgm:spPr>
        <a:solidFill>
          <a:schemeClr val="accent5">
            <a:lumMod val="10000"/>
          </a:schemeClr>
        </a:solidFill>
      </dgm:spPr>
      <dgm:t>
        <a:bodyPr/>
        <a:lstStyle/>
        <a:p>
          <a:pPr algn="l"/>
          <a:r>
            <a:rPr lang="en-US" sz="2800" b="1" dirty="0" smtClean="0">
              <a:ea typeface="ＭＳ Ｐゴシック" pitchFamily="34" charset="-128"/>
            </a:rPr>
            <a:t> DM Experiences</a:t>
          </a:r>
          <a:endParaRPr lang="en-US" sz="2800" b="1" dirty="0">
            <a:ea typeface="ＭＳ Ｐゴシック" pitchFamily="34" charset="-128"/>
          </a:endParaRPr>
        </a:p>
      </dgm:t>
    </dgm:pt>
    <dgm:pt modelId="{89DA107C-7CBC-41F2-9ADC-1D9BAB57282A}" type="parTrans" cxnId="{71CAE4F1-8E2F-4459-B72B-F76BDF888C36}">
      <dgm:prSet/>
      <dgm:spPr/>
      <dgm:t>
        <a:bodyPr/>
        <a:lstStyle/>
        <a:p>
          <a:endParaRPr lang="en-GB" sz="2800"/>
        </a:p>
      </dgm:t>
    </dgm:pt>
    <dgm:pt modelId="{63306513-AFD5-4737-A509-8F024C74BEC4}" type="sibTrans" cxnId="{71CAE4F1-8E2F-4459-B72B-F76BDF888C36}">
      <dgm:prSet/>
      <dgm:spPr/>
      <dgm:t>
        <a:bodyPr/>
        <a:lstStyle/>
        <a:p>
          <a:endParaRPr lang="en-GB" sz="2800"/>
        </a:p>
      </dgm:t>
    </dgm:pt>
    <dgm:pt modelId="{83E1011E-595F-4F35-BA7B-2CEB7970C890}">
      <dgm:prSet custT="1"/>
      <dgm:spPr>
        <a:solidFill>
          <a:schemeClr val="accent5">
            <a:lumMod val="10000"/>
          </a:schemeClr>
        </a:solidFill>
      </dgm:spPr>
      <dgm:t>
        <a:bodyPr/>
        <a:lstStyle/>
        <a:p>
          <a:pPr algn="l"/>
          <a:r>
            <a:rPr lang="en-US" sz="2800" b="1" dirty="0" smtClean="0">
              <a:ea typeface="ＭＳ Ｐゴシック" pitchFamily="34" charset="-128"/>
            </a:rPr>
            <a:t> Way Forward</a:t>
          </a:r>
          <a:endParaRPr lang="en-US" sz="2800" b="1" dirty="0">
            <a:ea typeface="ＭＳ Ｐゴシック" pitchFamily="34" charset="-128"/>
          </a:endParaRPr>
        </a:p>
      </dgm:t>
    </dgm:pt>
    <dgm:pt modelId="{68B65DD1-D7E4-4E7E-B9A2-CBC041F68D9F}" type="parTrans" cxnId="{F47479DC-E97B-47FD-9650-B4B9493FBC15}">
      <dgm:prSet/>
      <dgm:spPr/>
      <dgm:t>
        <a:bodyPr/>
        <a:lstStyle/>
        <a:p>
          <a:endParaRPr lang="en-GB" sz="2800"/>
        </a:p>
      </dgm:t>
    </dgm:pt>
    <dgm:pt modelId="{31205554-177C-4729-B654-C623A99F4389}" type="sibTrans" cxnId="{F47479DC-E97B-47FD-9650-B4B9493FBC15}">
      <dgm:prSet/>
      <dgm:spPr/>
      <dgm:t>
        <a:bodyPr/>
        <a:lstStyle/>
        <a:p>
          <a:endParaRPr lang="en-GB" sz="2800"/>
        </a:p>
      </dgm:t>
    </dgm:pt>
    <dgm:pt modelId="{F1857955-8CB4-4CA7-9951-253C97505306}">
      <dgm:prSet custT="1"/>
      <dgm:spPr>
        <a:solidFill>
          <a:schemeClr val="accent5">
            <a:lumMod val="10000"/>
          </a:schemeClr>
        </a:solidFill>
      </dgm:spPr>
      <dgm:t>
        <a:bodyPr/>
        <a:lstStyle/>
        <a:p>
          <a:pPr algn="l"/>
          <a:r>
            <a:rPr lang="en-US" sz="2800" b="1" dirty="0" smtClean="0">
              <a:ea typeface="ＭＳ Ｐゴシック" pitchFamily="34" charset="-128"/>
            </a:rPr>
            <a:t> Challenges</a:t>
          </a:r>
          <a:endParaRPr lang="en-US" sz="2800" b="1" dirty="0">
            <a:ea typeface="ＭＳ Ｐゴシック" pitchFamily="34" charset="-128"/>
          </a:endParaRPr>
        </a:p>
      </dgm:t>
    </dgm:pt>
    <dgm:pt modelId="{6C0B11FE-90E1-4B72-A571-41BFFFDAE72A}" type="parTrans" cxnId="{123EBFC7-3AFA-4285-826D-39762A127245}">
      <dgm:prSet/>
      <dgm:spPr/>
      <dgm:t>
        <a:bodyPr/>
        <a:lstStyle/>
        <a:p>
          <a:endParaRPr lang="en-GB" sz="2800"/>
        </a:p>
      </dgm:t>
    </dgm:pt>
    <dgm:pt modelId="{CCEB853B-EB95-4370-A82F-55A4ED556219}" type="sibTrans" cxnId="{123EBFC7-3AFA-4285-826D-39762A127245}">
      <dgm:prSet/>
      <dgm:spPr/>
      <dgm:t>
        <a:bodyPr/>
        <a:lstStyle/>
        <a:p>
          <a:endParaRPr lang="en-GB" sz="2800"/>
        </a:p>
      </dgm:t>
    </dgm:pt>
    <dgm:pt modelId="{32F3C8DF-58D5-4714-9396-BF6345908F69}">
      <dgm:prSet custT="1"/>
      <dgm:spPr>
        <a:solidFill>
          <a:schemeClr val="accent5">
            <a:lumMod val="10000"/>
          </a:schemeClr>
        </a:solidFill>
      </dgm:spPr>
      <dgm:t>
        <a:bodyPr/>
        <a:lstStyle/>
        <a:p>
          <a:pPr algn="l"/>
          <a:r>
            <a:rPr lang="en-US" sz="2800" b="1" dirty="0" smtClean="0">
              <a:ea typeface="ＭＳ Ｐゴシック" pitchFamily="34" charset="-128"/>
            </a:rPr>
            <a:t>Capacity Building</a:t>
          </a:r>
          <a:endParaRPr lang="en-US" sz="2800" b="1" dirty="0">
            <a:ea typeface="ＭＳ Ｐゴシック" pitchFamily="34" charset="-128"/>
          </a:endParaRPr>
        </a:p>
      </dgm:t>
    </dgm:pt>
    <dgm:pt modelId="{7DEAF990-EC7E-422B-B816-7748B95166A7}" type="parTrans" cxnId="{CC314181-AC33-427A-95C9-761B4F03291A}">
      <dgm:prSet/>
      <dgm:spPr/>
      <dgm:t>
        <a:bodyPr/>
        <a:lstStyle/>
        <a:p>
          <a:endParaRPr lang="en-GB" sz="2800"/>
        </a:p>
      </dgm:t>
    </dgm:pt>
    <dgm:pt modelId="{4E483D7E-033D-4FF4-B57D-6EAC5E1143B9}" type="sibTrans" cxnId="{CC314181-AC33-427A-95C9-761B4F03291A}">
      <dgm:prSet/>
      <dgm:spPr/>
      <dgm:t>
        <a:bodyPr/>
        <a:lstStyle/>
        <a:p>
          <a:endParaRPr lang="en-GB" sz="2800"/>
        </a:p>
      </dgm:t>
    </dgm:pt>
    <dgm:pt modelId="{8488F20B-D8F2-4CE0-884F-2BCAC339ACC2}" type="pres">
      <dgm:prSet presAssocID="{2CC8EFB1-9819-4112-B8F3-40E912A0847B}" presName="linear" presStyleCnt="0">
        <dgm:presLayoutVars>
          <dgm:animLvl val="lvl"/>
          <dgm:resizeHandles val="exact"/>
        </dgm:presLayoutVars>
      </dgm:prSet>
      <dgm:spPr/>
    </dgm:pt>
    <dgm:pt modelId="{12A173FD-91A0-476D-9EF7-15288E9ED64A}" type="pres">
      <dgm:prSet presAssocID="{73C880C6-64C6-4A76-B4AC-275C8FDE915E}" presName="parentText" presStyleLbl="node1" presStyleIdx="0" presStyleCnt="6">
        <dgm:presLayoutVars>
          <dgm:chMax val="0"/>
          <dgm:bulletEnabled val="1"/>
        </dgm:presLayoutVars>
      </dgm:prSet>
      <dgm:spPr/>
      <dgm:t>
        <a:bodyPr/>
        <a:lstStyle/>
        <a:p>
          <a:endParaRPr lang="en-GB"/>
        </a:p>
      </dgm:t>
    </dgm:pt>
    <dgm:pt modelId="{C50F1F87-99C5-4FB7-8431-DFFE655B4F81}" type="pres">
      <dgm:prSet presAssocID="{67F86D78-AEBE-491B-B82B-1021ED9C2994}" presName="spacer" presStyleCnt="0"/>
      <dgm:spPr/>
    </dgm:pt>
    <dgm:pt modelId="{C6F2CF1B-A163-46E0-8A9B-3F9697F0C318}" type="pres">
      <dgm:prSet presAssocID="{C20863F7-D568-434D-8E68-0646D068119D}" presName="parentText" presStyleLbl="node1" presStyleIdx="1" presStyleCnt="6">
        <dgm:presLayoutVars>
          <dgm:chMax val="0"/>
          <dgm:bulletEnabled val="1"/>
        </dgm:presLayoutVars>
      </dgm:prSet>
      <dgm:spPr/>
      <dgm:t>
        <a:bodyPr/>
        <a:lstStyle/>
        <a:p>
          <a:endParaRPr lang="en-GB"/>
        </a:p>
      </dgm:t>
    </dgm:pt>
    <dgm:pt modelId="{36805942-AE4E-4155-871F-BDFFC53F040D}" type="pres">
      <dgm:prSet presAssocID="{C9871BFE-18D2-41F6-9603-A6683B73DDB4}" presName="spacer" presStyleCnt="0"/>
      <dgm:spPr/>
    </dgm:pt>
    <dgm:pt modelId="{C6622D68-D6F4-4FF8-82AA-3FCCAB2E0A1B}" type="pres">
      <dgm:prSet presAssocID="{81D4E203-2946-445A-BEA3-8953A05293AB}" presName="parentText" presStyleLbl="node1" presStyleIdx="2" presStyleCnt="6">
        <dgm:presLayoutVars>
          <dgm:chMax val="0"/>
          <dgm:bulletEnabled val="1"/>
        </dgm:presLayoutVars>
      </dgm:prSet>
      <dgm:spPr/>
      <dgm:t>
        <a:bodyPr/>
        <a:lstStyle/>
        <a:p>
          <a:endParaRPr lang="en-GB"/>
        </a:p>
      </dgm:t>
    </dgm:pt>
    <dgm:pt modelId="{A27E9CE8-E4A8-444B-B818-28269D2C0F4F}" type="pres">
      <dgm:prSet presAssocID="{63306513-AFD5-4737-A509-8F024C74BEC4}" presName="spacer" presStyleCnt="0"/>
      <dgm:spPr/>
    </dgm:pt>
    <dgm:pt modelId="{65515E69-97E5-4366-AC0B-9864A8065948}" type="pres">
      <dgm:prSet presAssocID="{32F3C8DF-58D5-4714-9396-BF6345908F69}" presName="parentText" presStyleLbl="node1" presStyleIdx="3" presStyleCnt="6">
        <dgm:presLayoutVars>
          <dgm:chMax val="0"/>
          <dgm:bulletEnabled val="1"/>
        </dgm:presLayoutVars>
      </dgm:prSet>
      <dgm:spPr/>
      <dgm:t>
        <a:bodyPr/>
        <a:lstStyle/>
        <a:p>
          <a:endParaRPr lang="en-GB"/>
        </a:p>
      </dgm:t>
    </dgm:pt>
    <dgm:pt modelId="{4D1AFC39-BD6A-4A60-8710-9051417ECA84}" type="pres">
      <dgm:prSet presAssocID="{4E483D7E-033D-4FF4-B57D-6EAC5E1143B9}" presName="spacer" presStyleCnt="0"/>
      <dgm:spPr/>
    </dgm:pt>
    <dgm:pt modelId="{59362BBB-E94D-4EB9-AD4B-B073D3243322}" type="pres">
      <dgm:prSet presAssocID="{83E1011E-595F-4F35-BA7B-2CEB7970C890}" presName="parentText" presStyleLbl="node1" presStyleIdx="4" presStyleCnt="6">
        <dgm:presLayoutVars>
          <dgm:chMax val="0"/>
          <dgm:bulletEnabled val="1"/>
        </dgm:presLayoutVars>
      </dgm:prSet>
      <dgm:spPr/>
      <dgm:t>
        <a:bodyPr/>
        <a:lstStyle/>
        <a:p>
          <a:endParaRPr lang="en-GB"/>
        </a:p>
      </dgm:t>
    </dgm:pt>
    <dgm:pt modelId="{D2D6B617-4671-48E6-A216-CE3F225C1A94}" type="pres">
      <dgm:prSet presAssocID="{31205554-177C-4729-B654-C623A99F4389}" presName="spacer" presStyleCnt="0"/>
      <dgm:spPr/>
    </dgm:pt>
    <dgm:pt modelId="{A0EDE859-D1E5-49DF-B0B9-0EEF28B44ABB}" type="pres">
      <dgm:prSet presAssocID="{F1857955-8CB4-4CA7-9951-253C97505306}" presName="parentText" presStyleLbl="node1" presStyleIdx="5" presStyleCnt="6">
        <dgm:presLayoutVars>
          <dgm:chMax val="0"/>
          <dgm:bulletEnabled val="1"/>
        </dgm:presLayoutVars>
      </dgm:prSet>
      <dgm:spPr/>
      <dgm:t>
        <a:bodyPr/>
        <a:lstStyle/>
        <a:p>
          <a:endParaRPr lang="en-GB"/>
        </a:p>
      </dgm:t>
    </dgm:pt>
  </dgm:ptLst>
  <dgm:cxnLst>
    <dgm:cxn modelId="{833C6BFA-3BF4-4C83-9B23-E33848F9DA7A}" srcId="{2CC8EFB1-9819-4112-B8F3-40E912A0847B}" destId="{C20863F7-D568-434D-8E68-0646D068119D}" srcOrd="1" destOrd="0" parTransId="{CA8F875F-AC48-4E5D-A590-35553628EA05}" sibTransId="{C9871BFE-18D2-41F6-9603-A6683B73DDB4}"/>
    <dgm:cxn modelId="{123EBFC7-3AFA-4285-826D-39762A127245}" srcId="{2CC8EFB1-9819-4112-B8F3-40E912A0847B}" destId="{F1857955-8CB4-4CA7-9951-253C97505306}" srcOrd="5" destOrd="0" parTransId="{6C0B11FE-90E1-4B72-A571-41BFFFDAE72A}" sibTransId="{CCEB853B-EB95-4370-A82F-55A4ED556219}"/>
    <dgm:cxn modelId="{4A299C11-7ECA-4A4D-A02C-2A8C5BA62A64}" type="presOf" srcId="{F1857955-8CB4-4CA7-9951-253C97505306}" destId="{A0EDE859-D1E5-49DF-B0B9-0EEF28B44ABB}" srcOrd="0" destOrd="0" presId="urn:microsoft.com/office/officeart/2005/8/layout/vList2"/>
    <dgm:cxn modelId="{B8D98C4B-C8AB-4B17-ACAC-BD28D1229311}" srcId="{2CC8EFB1-9819-4112-B8F3-40E912A0847B}" destId="{73C880C6-64C6-4A76-B4AC-275C8FDE915E}" srcOrd="0" destOrd="0" parTransId="{CF9A1966-6AAD-436A-A5D7-DAC2886BD9DA}" sibTransId="{67F86D78-AEBE-491B-B82B-1021ED9C2994}"/>
    <dgm:cxn modelId="{9C4140E4-9AB1-41F4-AF28-B819A030C027}" type="presOf" srcId="{C20863F7-D568-434D-8E68-0646D068119D}" destId="{C6F2CF1B-A163-46E0-8A9B-3F9697F0C318}" srcOrd="0" destOrd="0" presId="urn:microsoft.com/office/officeart/2005/8/layout/vList2"/>
    <dgm:cxn modelId="{A7887158-3690-4C43-B173-80B4E8DA41AF}" type="presOf" srcId="{73C880C6-64C6-4A76-B4AC-275C8FDE915E}" destId="{12A173FD-91A0-476D-9EF7-15288E9ED64A}" srcOrd="0" destOrd="0" presId="urn:microsoft.com/office/officeart/2005/8/layout/vList2"/>
    <dgm:cxn modelId="{A6A56D2F-156D-47DF-A4B7-B133948A9ADD}" type="presOf" srcId="{83E1011E-595F-4F35-BA7B-2CEB7970C890}" destId="{59362BBB-E94D-4EB9-AD4B-B073D3243322}" srcOrd="0" destOrd="0" presId="urn:microsoft.com/office/officeart/2005/8/layout/vList2"/>
    <dgm:cxn modelId="{80891CA8-9A62-4915-A7C6-1E2CD100B2AC}" type="presOf" srcId="{32F3C8DF-58D5-4714-9396-BF6345908F69}" destId="{65515E69-97E5-4366-AC0B-9864A8065948}" srcOrd="0" destOrd="0" presId="urn:microsoft.com/office/officeart/2005/8/layout/vList2"/>
    <dgm:cxn modelId="{36808EB8-4A9B-4907-ABA9-C8ADEECCF19B}" type="presOf" srcId="{81D4E203-2946-445A-BEA3-8953A05293AB}" destId="{C6622D68-D6F4-4FF8-82AA-3FCCAB2E0A1B}" srcOrd="0" destOrd="0" presId="urn:microsoft.com/office/officeart/2005/8/layout/vList2"/>
    <dgm:cxn modelId="{CC314181-AC33-427A-95C9-761B4F03291A}" srcId="{2CC8EFB1-9819-4112-B8F3-40E912A0847B}" destId="{32F3C8DF-58D5-4714-9396-BF6345908F69}" srcOrd="3" destOrd="0" parTransId="{7DEAF990-EC7E-422B-B816-7748B95166A7}" sibTransId="{4E483D7E-033D-4FF4-B57D-6EAC5E1143B9}"/>
    <dgm:cxn modelId="{71CAE4F1-8E2F-4459-B72B-F76BDF888C36}" srcId="{2CC8EFB1-9819-4112-B8F3-40E912A0847B}" destId="{81D4E203-2946-445A-BEA3-8953A05293AB}" srcOrd="2" destOrd="0" parTransId="{89DA107C-7CBC-41F2-9ADC-1D9BAB57282A}" sibTransId="{63306513-AFD5-4737-A509-8F024C74BEC4}"/>
    <dgm:cxn modelId="{F47479DC-E97B-47FD-9650-B4B9493FBC15}" srcId="{2CC8EFB1-9819-4112-B8F3-40E912A0847B}" destId="{83E1011E-595F-4F35-BA7B-2CEB7970C890}" srcOrd="4" destOrd="0" parTransId="{68B65DD1-D7E4-4E7E-B9A2-CBC041F68D9F}" sibTransId="{31205554-177C-4729-B654-C623A99F4389}"/>
    <dgm:cxn modelId="{5C6ECB61-B3F3-4786-BDAA-57152DC011BF}" type="presOf" srcId="{2CC8EFB1-9819-4112-B8F3-40E912A0847B}" destId="{8488F20B-D8F2-4CE0-884F-2BCAC339ACC2}" srcOrd="0" destOrd="0" presId="urn:microsoft.com/office/officeart/2005/8/layout/vList2"/>
    <dgm:cxn modelId="{96040AB8-FDE9-43D7-A5B8-461A01D77238}" type="presParOf" srcId="{8488F20B-D8F2-4CE0-884F-2BCAC339ACC2}" destId="{12A173FD-91A0-476D-9EF7-15288E9ED64A}" srcOrd="0" destOrd="0" presId="urn:microsoft.com/office/officeart/2005/8/layout/vList2"/>
    <dgm:cxn modelId="{81D35313-FA3B-40DE-AF48-EC17F8CAF332}" type="presParOf" srcId="{8488F20B-D8F2-4CE0-884F-2BCAC339ACC2}" destId="{C50F1F87-99C5-4FB7-8431-DFFE655B4F81}" srcOrd="1" destOrd="0" presId="urn:microsoft.com/office/officeart/2005/8/layout/vList2"/>
    <dgm:cxn modelId="{C756CCAF-554D-4D4E-BE38-559B5C1A35FE}" type="presParOf" srcId="{8488F20B-D8F2-4CE0-884F-2BCAC339ACC2}" destId="{C6F2CF1B-A163-46E0-8A9B-3F9697F0C318}" srcOrd="2" destOrd="0" presId="urn:microsoft.com/office/officeart/2005/8/layout/vList2"/>
    <dgm:cxn modelId="{022AD832-3094-440A-BDA9-C062227A7DC5}" type="presParOf" srcId="{8488F20B-D8F2-4CE0-884F-2BCAC339ACC2}" destId="{36805942-AE4E-4155-871F-BDFFC53F040D}" srcOrd="3" destOrd="0" presId="urn:microsoft.com/office/officeart/2005/8/layout/vList2"/>
    <dgm:cxn modelId="{AB4AE378-916B-4666-A96C-1CC3780BEFF8}" type="presParOf" srcId="{8488F20B-D8F2-4CE0-884F-2BCAC339ACC2}" destId="{C6622D68-D6F4-4FF8-82AA-3FCCAB2E0A1B}" srcOrd="4" destOrd="0" presId="urn:microsoft.com/office/officeart/2005/8/layout/vList2"/>
    <dgm:cxn modelId="{6E560C76-3D03-44F6-AF42-4446D4CE15CA}" type="presParOf" srcId="{8488F20B-D8F2-4CE0-884F-2BCAC339ACC2}" destId="{A27E9CE8-E4A8-444B-B818-28269D2C0F4F}" srcOrd="5" destOrd="0" presId="urn:microsoft.com/office/officeart/2005/8/layout/vList2"/>
    <dgm:cxn modelId="{B326A7DA-BE89-4D7D-9B72-1C29E03871EB}" type="presParOf" srcId="{8488F20B-D8F2-4CE0-884F-2BCAC339ACC2}" destId="{65515E69-97E5-4366-AC0B-9864A8065948}" srcOrd="6" destOrd="0" presId="urn:microsoft.com/office/officeart/2005/8/layout/vList2"/>
    <dgm:cxn modelId="{2671129F-11C2-4F76-AD70-41CE017D3130}" type="presParOf" srcId="{8488F20B-D8F2-4CE0-884F-2BCAC339ACC2}" destId="{4D1AFC39-BD6A-4A60-8710-9051417ECA84}" srcOrd="7" destOrd="0" presId="urn:microsoft.com/office/officeart/2005/8/layout/vList2"/>
    <dgm:cxn modelId="{68DD07C1-D7B5-40AE-A0CA-C8B8D661D462}" type="presParOf" srcId="{8488F20B-D8F2-4CE0-884F-2BCAC339ACC2}" destId="{59362BBB-E94D-4EB9-AD4B-B073D3243322}" srcOrd="8" destOrd="0" presId="urn:microsoft.com/office/officeart/2005/8/layout/vList2"/>
    <dgm:cxn modelId="{2D618C49-23E6-427C-85C7-B250C9D8CED9}" type="presParOf" srcId="{8488F20B-D8F2-4CE0-884F-2BCAC339ACC2}" destId="{D2D6B617-4671-48E6-A216-CE3F225C1A94}" srcOrd="9" destOrd="0" presId="urn:microsoft.com/office/officeart/2005/8/layout/vList2"/>
    <dgm:cxn modelId="{3D048513-5868-40AE-A8B7-36E539CF78F7}" type="presParOf" srcId="{8488F20B-D8F2-4CE0-884F-2BCAC339ACC2}" destId="{A0EDE859-D1E5-49DF-B0B9-0EEF28B44ABB}" srcOrd="1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1#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r>
            <a:rPr lang="en-US" sz="2400" b="0" dirty="0" smtClean="0">
              <a:solidFill>
                <a:srgbClr val="FFFF00"/>
              </a:solidFill>
              <a:latin typeface="Arial" pitchFamily="34" charset="0"/>
              <a:cs typeface="Arial" pitchFamily="34" charset="0"/>
            </a:rPr>
            <a:t>Coordinate Disaster Response </a:t>
          </a:r>
          <a:r>
            <a:rPr lang="en-US" sz="2400" b="0" dirty="0" smtClean="0">
              <a:solidFill>
                <a:schemeClr val="bg1"/>
              </a:solidFill>
              <a:latin typeface="Arial" pitchFamily="34" charset="0"/>
              <a:cs typeface="Arial" pitchFamily="34" charset="0"/>
            </a:rPr>
            <a:t>in the event of any threatening disaster situation or disaster</a:t>
          </a:r>
          <a:endParaRPr lang="en-GB" sz="2400" b="0" dirty="0">
            <a:solidFill>
              <a:schemeClr val="bg1"/>
            </a:solidFill>
            <a:latin typeface="Arial" panose="020B0604020202020204" pitchFamily="34" charset="0"/>
            <a:cs typeface="Arial" panose="020B0604020202020204" pitchFamily="34" charset="0"/>
          </a:endParaRPr>
        </a:p>
      </dgm:t>
    </dgm:pt>
    <dgm:pt modelId="{47ECF095-86D3-4984-8EF4-20FA778463E3}" type="parTrans" cxnId="{BD19E985-A4E8-40AA-97BC-5AB2E70DA77B}">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09C3EDF1-2426-4E2B-A8AF-09FEF1435783}" type="sibTrans" cxnId="{BD19E985-A4E8-40AA-97BC-5AB2E70DA77B}">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3B42813B-108E-4348-A757-F301416F6031}">
      <dgm:prSet custT="1"/>
      <dgm:spPr>
        <a:solidFill>
          <a:schemeClr val="accent5">
            <a:lumMod val="10000"/>
          </a:schemeClr>
        </a:solidFill>
      </dgm:spPr>
      <dgm:t>
        <a:bodyPr/>
        <a:lstStyle/>
        <a:p>
          <a:r>
            <a:rPr lang="en-US" sz="2400" b="0" dirty="0" smtClean="0">
              <a:solidFill>
                <a:srgbClr val="FFFF00"/>
              </a:solidFill>
              <a:latin typeface="Arial" pitchFamily="34" charset="0"/>
              <a:cs typeface="Arial" pitchFamily="34" charset="0"/>
            </a:rPr>
            <a:t>Lay down guidelines for and give directions </a:t>
          </a:r>
          <a:r>
            <a:rPr lang="en-US" sz="2400" b="0" dirty="0" smtClean="0">
              <a:solidFill>
                <a:schemeClr val="bg1"/>
              </a:solidFill>
              <a:latin typeface="Arial" pitchFamily="34" charset="0"/>
              <a:cs typeface="Arial" pitchFamily="34" charset="0"/>
            </a:rPr>
            <a:t>to concerned Ministries or Provincial Governments / Provincial Authorities </a:t>
          </a:r>
          <a:r>
            <a:rPr lang="en-US" sz="2400" b="0" dirty="0" smtClean="0">
              <a:solidFill>
                <a:srgbClr val="FFFF00"/>
              </a:solidFill>
              <a:latin typeface="Arial" pitchFamily="34" charset="0"/>
              <a:cs typeface="Arial" pitchFamily="34" charset="0"/>
            </a:rPr>
            <a:t>regarding measures to be taken </a:t>
          </a:r>
          <a:r>
            <a:rPr lang="en-US" sz="2400" b="0" dirty="0" smtClean="0">
              <a:solidFill>
                <a:schemeClr val="bg1"/>
              </a:solidFill>
              <a:latin typeface="Arial" pitchFamily="34" charset="0"/>
              <a:cs typeface="Arial" pitchFamily="34" charset="0"/>
            </a:rPr>
            <a:t>in response to any threatening disaster situation or disaster</a:t>
          </a:r>
        </a:p>
      </dgm:t>
    </dgm:pt>
    <dgm:pt modelId="{78E5671A-E9BF-4C87-B55C-CA0BE69B1EFD}" type="parTrans" cxnId="{C096B0F6-03E1-40A5-81D8-7025037AD00E}">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416F1389-AEA3-441C-8ABA-0D68D498CBAC}" type="sibTrans" cxnId="{C096B0F6-03E1-40A5-81D8-7025037AD00E}">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D57BF8E5-2C7E-4ABD-A3DA-C35FB6D08477}">
      <dgm:prSet custT="1"/>
      <dgm:spPr>
        <a:solidFill>
          <a:schemeClr val="accent5">
            <a:lumMod val="10000"/>
          </a:schemeClr>
        </a:solidFill>
      </dgm:spPr>
      <dgm:t>
        <a:bodyPr/>
        <a:lstStyle/>
        <a:p>
          <a:r>
            <a:rPr lang="en-US" sz="2400" b="0" dirty="0" smtClean="0">
              <a:solidFill>
                <a:srgbClr val="FFFF00"/>
              </a:solidFill>
              <a:latin typeface="Arial" pitchFamily="34" charset="0"/>
              <a:cs typeface="Arial" pitchFamily="34" charset="0"/>
            </a:rPr>
            <a:t>Promote general education and awareness </a:t>
          </a:r>
          <a:r>
            <a:rPr lang="en-US" sz="2400" b="0" dirty="0" smtClean="0">
              <a:solidFill>
                <a:schemeClr val="bg1"/>
              </a:solidFill>
              <a:latin typeface="Arial" pitchFamily="34" charset="0"/>
              <a:cs typeface="Arial" pitchFamily="34" charset="0"/>
            </a:rPr>
            <a:t>in relation to disaster management</a:t>
          </a:r>
          <a:endParaRPr lang="en-GB" sz="2400" b="0" dirty="0">
            <a:solidFill>
              <a:schemeClr val="bg1"/>
            </a:solidFill>
            <a:latin typeface="Arial" panose="020B0604020202020204" pitchFamily="34" charset="0"/>
            <a:cs typeface="Arial" panose="020B0604020202020204" pitchFamily="34" charset="0"/>
          </a:endParaRPr>
        </a:p>
      </dgm:t>
    </dgm:pt>
    <dgm:pt modelId="{5321DE20-76E2-4991-95F8-DD92C3B3138E}" type="parTrans" cxnId="{A22453BD-C24F-4BE3-9FA5-99396C479FCA}">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FE4D0BE9-A358-472D-97E0-07E75C2882B9}" type="sibTrans" cxnId="{A22453BD-C24F-4BE3-9FA5-99396C479FCA}">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1E1CD236-7A14-49A0-A040-DFB353EB98F5}">
      <dgm:prSet custT="1"/>
      <dgm:spPr>
        <a:solidFill>
          <a:schemeClr val="accent5">
            <a:lumMod val="10000"/>
          </a:schemeClr>
        </a:solidFill>
      </dgm:spPr>
      <dgm:t>
        <a:bodyPr/>
        <a:lstStyle/>
        <a:p>
          <a:r>
            <a:rPr lang="en-US" sz="2400" b="0" dirty="0" smtClean="0">
              <a:solidFill>
                <a:schemeClr val="bg1"/>
              </a:solidFill>
              <a:latin typeface="Arial" pitchFamily="34" charset="0"/>
              <a:cs typeface="Arial" pitchFamily="34" charset="0"/>
            </a:rPr>
            <a:t>For any specific purpose or general assistance </a:t>
          </a:r>
          <a:r>
            <a:rPr lang="en-US" sz="2400" b="0" dirty="0" smtClean="0">
              <a:solidFill>
                <a:srgbClr val="FFFF00"/>
              </a:solidFill>
              <a:latin typeface="Arial" pitchFamily="34" charset="0"/>
              <a:cs typeface="Arial" pitchFamily="34" charset="0"/>
            </a:rPr>
            <a:t>requisition the services </a:t>
          </a:r>
          <a:r>
            <a:rPr lang="en-US" sz="2400" b="0" dirty="0" smtClean="0">
              <a:solidFill>
                <a:schemeClr val="bg1"/>
              </a:solidFill>
              <a:latin typeface="Arial" pitchFamily="34" charset="0"/>
              <a:cs typeface="Arial" pitchFamily="34" charset="0"/>
            </a:rPr>
            <a:t>of any person</a:t>
          </a:r>
        </a:p>
      </dgm:t>
    </dgm:pt>
    <dgm:pt modelId="{12148A16-F9B7-4224-A900-1578E0B99EBB}" type="parTrans" cxnId="{3E142F73-EF29-4145-9D7A-1F01761BFED4}">
      <dgm:prSet/>
      <dgm:spPr/>
      <dgm:t>
        <a:bodyPr/>
        <a:lstStyle/>
        <a:p>
          <a:endParaRPr lang="en-GB" sz="2400">
            <a:latin typeface="Arial" panose="020B0604020202020204" pitchFamily="34" charset="0"/>
            <a:cs typeface="Arial" panose="020B0604020202020204" pitchFamily="34" charset="0"/>
          </a:endParaRPr>
        </a:p>
      </dgm:t>
    </dgm:pt>
    <dgm:pt modelId="{410759D9-C642-439B-BEBB-9C76AC602068}" type="sibTrans" cxnId="{3E142F73-EF29-4145-9D7A-1F01761BFED4}">
      <dgm:prSet/>
      <dgm:spPr/>
      <dgm:t>
        <a:bodyPr/>
        <a:lstStyle/>
        <a:p>
          <a:endParaRPr lang="en-GB" sz="2400">
            <a:latin typeface="Arial" panose="020B0604020202020204" pitchFamily="34" charset="0"/>
            <a:cs typeface="Arial" panose="020B0604020202020204" pitchFamily="34" charset="0"/>
          </a:endParaRPr>
        </a:p>
      </dgm:t>
    </dgm:pt>
    <dgm:pt modelId="{0CB9427D-A4FF-4FCB-A3D1-4CCEC8868016}">
      <dgm:prSet custT="1"/>
      <dgm:spPr>
        <a:solidFill>
          <a:schemeClr val="accent5">
            <a:lumMod val="10000"/>
          </a:schemeClr>
        </a:solidFill>
      </dgm:spPr>
      <dgm:t>
        <a:bodyPr/>
        <a:lstStyle/>
        <a:p>
          <a:r>
            <a:rPr lang="en-GB" sz="2400" b="0" dirty="0" smtClean="0">
              <a:solidFill>
                <a:schemeClr val="bg1"/>
              </a:solidFill>
              <a:latin typeface="Arial" panose="020B0604020202020204" pitchFamily="34" charset="0"/>
              <a:cs typeface="Arial" panose="020B0604020202020204" pitchFamily="34" charset="0"/>
            </a:rPr>
            <a:t>Any </a:t>
          </a:r>
          <a:r>
            <a:rPr lang="en-GB" sz="2400" b="0" dirty="0" smtClean="0">
              <a:solidFill>
                <a:srgbClr val="FFFF00"/>
              </a:solidFill>
              <a:latin typeface="Arial" panose="020B0604020202020204" pitchFamily="34" charset="0"/>
              <a:cs typeface="Arial" panose="020B0604020202020204" pitchFamily="34" charset="0"/>
            </a:rPr>
            <a:t>other function which NDMC may require </a:t>
          </a:r>
          <a:r>
            <a:rPr lang="en-GB" sz="2400" b="0" dirty="0" smtClean="0">
              <a:solidFill>
                <a:schemeClr val="bg1"/>
              </a:solidFill>
              <a:latin typeface="Arial" panose="020B0604020202020204" pitchFamily="34" charset="0"/>
              <a:cs typeface="Arial" panose="020B0604020202020204" pitchFamily="34" charset="0"/>
            </a:rPr>
            <a:t>to perform</a:t>
          </a:r>
          <a:endParaRPr lang="en-GB" sz="2400" b="0" dirty="0">
            <a:solidFill>
              <a:schemeClr val="bg1"/>
            </a:solidFill>
            <a:latin typeface="Arial" panose="020B0604020202020204" pitchFamily="34" charset="0"/>
            <a:cs typeface="Arial" panose="020B0604020202020204" pitchFamily="34" charset="0"/>
          </a:endParaRPr>
        </a:p>
      </dgm:t>
    </dgm:pt>
    <dgm:pt modelId="{E482067B-6ADE-4C5B-B38B-259C16D44B95}" type="parTrans" cxnId="{69BA6F03-C0B2-420E-9ABD-DE7E492E0053}">
      <dgm:prSet/>
      <dgm:spPr/>
      <dgm:t>
        <a:bodyPr/>
        <a:lstStyle/>
        <a:p>
          <a:endParaRPr lang="en-GB" sz="2400">
            <a:latin typeface="Arial" panose="020B0604020202020204" pitchFamily="34" charset="0"/>
            <a:cs typeface="Arial" panose="020B0604020202020204" pitchFamily="34" charset="0"/>
          </a:endParaRPr>
        </a:p>
      </dgm:t>
    </dgm:pt>
    <dgm:pt modelId="{9F7C563E-1774-4D0C-9FB7-D0255B27E56A}" type="sibTrans" cxnId="{69BA6F03-C0B2-420E-9ABD-DE7E492E0053}">
      <dgm:prSet/>
      <dgm:spPr/>
      <dgm:t>
        <a:bodyPr/>
        <a:lstStyle/>
        <a:p>
          <a:endParaRPr lang="en-GB" sz="2400">
            <a:latin typeface="Arial" panose="020B0604020202020204" pitchFamily="34" charset="0"/>
            <a:cs typeface="Arial" panose="020B0604020202020204" pitchFamily="34" charset="0"/>
          </a:endParaRPr>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5" custScaleY="79819" custLinFactY="-41565" custLinFactNeighborY="-100000">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t>
        <a:bodyPr/>
        <a:lstStyle/>
        <a:p>
          <a:endParaRPr lang="en-GB"/>
        </a:p>
      </dgm:t>
    </dgm:pt>
    <dgm:pt modelId="{A1848A7F-B5C5-4437-BAAD-8EE8D5B42D06}" type="pres">
      <dgm:prSet presAssocID="{3B42813B-108E-4348-A757-F301416F6031}" presName="parentText" presStyleLbl="node1" presStyleIdx="1" presStyleCnt="5" custLinFactNeighborY="-88066">
        <dgm:presLayoutVars>
          <dgm:chMax val="0"/>
          <dgm:bulletEnabled val="1"/>
        </dgm:presLayoutVars>
      </dgm:prSet>
      <dgm:spPr/>
      <dgm:t>
        <a:bodyPr/>
        <a:lstStyle/>
        <a:p>
          <a:endParaRPr lang="en-GB"/>
        </a:p>
      </dgm:t>
    </dgm:pt>
    <dgm:pt modelId="{4D06057C-611E-4FF9-9A32-38682FCD6FBE}" type="pres">
      <dgm:prSet presAssocID="{416F1389-AEA3-441C-8ABA-0D68D498CBAC}" presName="spacer" presStyleCnt="0"/>
      <dgm:spPr/>
    </dgm:pt>
    <dgm:pt modelId="{CC4AA185-B9F7-4878-A67C-FB212CCA59EE}" type="pres">
      <dgm:prSet presAssocID="{1E1CD236-7A14-49A0-A040-DFB353EB98F5}" presName="parentText" presStyleLbl="node1" presStyleIdx="2" presStyleCnt="5" custScaleY="75907" custLinFactY="-6941" custLinFactNeighborY="-100000">
        <dgm:presLayoutVars>
          <dgm:chMax val="0"/>
          <dgm:bulletEnabled val="1"/>
        </dgm:presLayoutVars>
      </dgm:prSet>
      <dgm:spPr/>
      <dgm:t>
        <a:bodyPr/>
        <a:lstStyle/>
        <a:p>
          <a:endParaRPr lang="en-GB"/>
        </a:p>
      </dgm:t>
    </dgm:pt>
    <dgm:pt modelId="{0D217B6A-8853-455D-BB33-70B558A10EFE}" type="pres">
      <dgm:prSet presAssocID="{410759D9-C642-439B-BEBB-9C76AC602068}" presName="spacer" presStyleCnt="0"/>
      <dgm:spPr/>
    </dgm:pt>
    <dgm:pt modelId="{1CAB7411-EECE-4F19-879F-9553706A2381}" type="pres">
      <dgm:prSet presAssocID="{D57BF8E5-2C7E-4ABD-A3DA-C35FB6D08477}" presName="parentText" presStyleLbl="node1" presStyleIdx="3" presStyleCnt="5" custScaleY="70170" custLinFactY="-15104" custLinFactNeighborY="-100000">
        <dgm:presLayoutVars>
          <dgm:chMax val="0"/>
          <dgm:bulletEnabled val="1"/>
        </dgm:presLayoutVars>
      </dgm:prSet>
      <dgm:spPr/>
      <dgm:t>
        <a:bodyPr/>
        <a:lstStyle/>
        <a:p>
          <a:endParaRPr lang="en-GB"/>
        </a:p>
      </dgm:t>
    </dgm:pt>
    <dgm:pt modelId="{8F7BCFA0-3C4D-44C3-90F5-D973D23410D0}" type="pres">
      <dgm:prSet presAssocID="{FE4D0BE9-A358-472D-97E0-07E75C2882B9}" presName="spacer" presStyleCnt="0"/>
      <dgm:spPr/>
    </dgm:pt>
    <dgm:pt modelId="{EC065F81-3380-4494-9D9C-F676D806945C}" type="pres">
      <dgm:prSet presAssocID="{0CB9427D-A4FF-4FCB-A3D1-4CCEC8868016}" presName="parentText" presStyleLbl="node1" presStyleIdx="4" presStyleCnt="5" custScaleY="76554" custLinFactY="-24216" custLinFactNeighborY="-100000">
        <dgm:presLayoutVars>
          <dgm:chMax val="0"/>
          <dgm:bulletEnabled val="1"/>
        </dgm:presLayoutVars>
      </dgm:prSet>
      <dgm:spPr/>
      <dgm:t>
        <a:bodyPr/>
        <a:lstStyle/>
        <a:p>
          <a:endParaRPr lang="en-GB"/>
        </a:p>
      </dgm:t>
    </dgm:pt>
  </dgm:ptLst>
  <dgm:cxnLst>
    <dgm:cxn modelId="{E961581A-9BB3-4CE0-A818-C0656FCBB0B4}" type="presOf" srcId="{0CB9427D-A4FF-4FCB-A3D1-4CCEC8868016}" destId="{EC065F81-3380-4494-9D9C-F676D806945C}" srcOrd="0" destOrd="0" presId="urn:microsoft.com/office/officeart/2005/8/layout/vList2"/>
    <dgm:cxn modelId="{BD19E985-A4E8-40AA-97BC-5AB2E70DA77B}" srcId="{6062224B-CA5B-4CE2-9E02-029E60814B97}" destId="{21C14913-EBB7-4471-9093-EEC9BED1950F}" srcOrd="0" destOrd="0" parTransId="{47ECF095-86D3-4984-8EF4-20FA778463E3}" sibTransId="{09C3EDF1-2426-4E2B-A8AF-09FEF1435783}"/>
    <dgm:cxn modelId="{4AF6C936-A10F-4255-9617-AF5B3E6F7F0F}" type="presOf" srcId="{21C14913-EBB7-4471-9093-EEC9BED1950F}" destId="{F836F3CB-9785-41F8-A707-988F14285949}" srcOrd="0" destOrd="0" presId="urn:microsoft.com/office/officeart/2005/8/layout/vList2"/>
    <dgm:cxn modelId="{15F1C24D-C414-4C47-A66F-AD5BA6E38014}" type="presOf" srcId="{3B42813B-108E-4348-A757-F301416F6031}" destId="{A1848A7F-B5C5-4437-BAAD-8EE8D5B42D06}" srcOrd="0" destOrd="0" presId="urn:microsoft.com/office/officeart/2005/8/layout/vList2"/>
    <dgm:cxn modelId="{7BDD9A88-D080-401F-9AAD-6212F209D6CE}" type="presOf" srcId="{D57BF8E5-2C7E-4ABD-A3DA-C35FB6D08477}" destId="{1CAB7411-EECE-4F19-879F-9553706A2381}" srcOrd="0" destOrd="0" presId="urn:microsoft.com/office/officeart/2005/8/layout/vList2"/>
    <dgm:cxn modelId="{3C5D5670-B76D-47CA-874B-627C0DECBFA6}" type="presOf" srcId="{1E1CD236-7A14-49A0-A040-DFB353EB98F5}" destId="{CC4AA185-B9F7-4878-A67C-FB212CCA59EE}" srcOrd="0" destOrd="0" presId="urn:microsoft.com/office/officeart/2005/8/layout/vList2"/>
    <dgm:cxn modelId="{C53870FE-831B-44D8-9F9A-1AB9C3F5335A}" type="presOf" srcId="{6062224B-CA5B-4CE2-9E02-029E60814B97}" destId="{F64FFCE6-A2B0-45A1-B1C9-62FD2932ECEA}" srcOrd="0" destOrd="0" presId="urn:microsoft.com/office/officeart/2005/8/layout/vList2"/>
    <dgm:cxn modelId="{69BA6F03-C0B2-420E-9ABD-DE7E492E0053}" srcId="{6062224B-CA5B-4CE2-9E02-029E60814B97}" destId="{0CB9427D-A4FF-4FCB-A3D1-4CCEC8868016}" srcOrd="4" destOrd="0" parTransId="{E482067B-6ADE-4C5B-B38B-259C16D44B95}" sibTransId="{9F7C563E-1774-4D0C-9FB7-D0255B27E56A}"/>
    <dgm:cxn modelId="{C096B0F6-03E1-40A5-81D8-7025037AD00E}" srcId="{6062224B-CA5B-4CE2-9E02-029E60814B97}" destId="{3B42813B-108E-4348-A757-F301416F6031}" srcOrd="1" destOrd="0" parTransId="{78E5671A-E9BF-4C87-B55C-CA0BE69B1EFD}" sibTransId="{416F1389-AEA3-441C-8ABA-0D68D498CBAC}"/>
    <dgm:cxn modelId="{3E142F73-EF29-4145-9D7A-1F01761BFED4}" srcId="{6062224B-CA5B-4CE2-9E02-029E60814B97}" destId="{1E1CD236-7A14-49A0-A040-DFB353EB98F5}" srcOrd="2" destOrd="0" parTransId="{12148A16-F9B7-4224-A900-1578E0B99EBB}" sibTransId="{410759D9-C642-439B-BEBB-9C76AC602068}"/>
    <dgm:cxn modelId="{A22453BD-C24F-4BE3-9FA5-99396C479FCA}" srcId="{6062224B-CA5B-4CE2-9E02-029E60814B97}" destId="{D57BF8E5-2C7E-4ABD-A3DA-C35FB6D08477}" srcOrd="3" destOrd="0" parTransId="{5321DE20-76E2-4991-95F8-DD92C3B3138E}" sibTransId="{FE4D0BE9-A358-472D-97E0-07E75C2882B9}"/>
    <dgm:cxn modelId="{B656B001-8A54-43DF-9B03-9E79B341F57A}" type="presParOf" srcId="{F64FFCE6-A2B0-45A1-B1C9-62FD2932ECEA}" destId="{F836F3CB-9785-41F8-A707-988F14285949}" srcOrd="0" destOrd="0" presId="urn:microsoft.com/office/officeart/2005/8/layout/vList2"/>
    <dgm:cxn modelId="{DCAB8EDE-1485-4647-B788-610D75485386}" type="presParOf" srcId="{F64FFCE6-A2B0-45A1-B1C9-62FD2932ECEA}" destId="{55934D52-8846-457D-AF43-8B9ABF5DD684}" srcOrd="1" destOrd="0" presId="urn:microsoft.com/office/officeart/2005/8/layout/vList2"/>
    <dgm:cxn modelId="{5D9C5730-C5F4-40C7-A4D8-112A84231FC8}" type="presParOf" srcId="{F64FFCE6-A2B0-45A1-B1C9-62FD2932ECEA}" destId="{A1848A7F-B5C5-4437-BAAD-8EE8D5B42D06}" srcOrd="2" destOrd="0" presId="urn:microsoft.com/office/officeart/2005/8/layout/vList2"/>
    <dgm:cxn modelId="{278C3191-34C8-4EFE-A9F3-DEFFC33E2A68}" type="presParOf" srcId="{F64FFCE6-A2B0-45A1-B1C9-62FD2932ECEA}" destId="{4D06057C-611E-4FF9-9A32-38682FCD6FBE}" srcOrd="3" destOrd="0" presId="urn:microsoft.com/office/officeart/2005/8/layout/vList2"/>
    <dgm:cxn modelId="{113E30DF-93AC-44D2-9BAD-5B0EF86F8E25}" type="presParOf" srcId="{F64FFCE6-A2B0-45A1-B1C9-62FD2932ECEA}" destId="{CC4AA185-B9F7-4878-A67C-FB212CCA59EE}" srcOrd="4" destOrd="0" presId="urn:microsoft.com/office/officeart/2005/8/layout/vList2"/>
    <dgm:cxn modelId="{B048DFEA-B845-4921-8BB2-4AE0B38C3A23}" type="presParOf" srcId="{F64FFCE6-A2B0-45A1-B1C9-62FD2932ECEA}" destId="{0D217B6A-8853-455D-BB33-70B558A10EFE}" srcOrd="5" destOrd="0" presId="urn:microsoft.com/office/officeart/2005/8/layout/vList2"/>
    <dgm:cxn modelId="{DD931D1D-808C-4F82-864C-7131E2A00BE4}" type="presParOf" srcId="{F64FFCE6-A2B0-45A1-B1C9-62FD2932ECEA}" destId="{1CAB7411-EECE-4F19-879F-9553706A2381}" srcOrd="6" destOrd="0" presId="urn:microsoft.com/office/officeart/2005/8/layout/vList2"/>
    <dgm:cxn modelId="{DD7BFD66-2E1D-4261-9AE6-C959CEE50883}" type="presParOf" srcId="{F64FFCE6-A2B0-45A1-B1C9-62FD2932ECEA}" destId="{8F7BCFA0-3C4D-44C3-90F5-D973D23410D0}" srcOrd="7" destOrd="0" presId="urn:microsoft.com/office/officeart/2005/8/layout/vList2"/>
    <dgm:cxn modelId="{78C554A9-3304-4129-AD61-97FB3C1A485F}" type="presParOf" srcId="{F64FFCE6-A2B0-45A1-B1C9-62FD2932ECEA}" destId="{EC065F81-3380-4494-9D9C-F676D806945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814D29-609C-4E47-A88B-150B0D2E08D7}"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en-GB"/>
        </a:p>
      </dgm:t>
    </dgm:pt>
    <dgm:pt modelId="{67F624D5-0D9A-488B-9B29-4DEA9E9D16C9}">
      <dgm:prSet phldrT="[Text]"/>
      <dgm:spPr>
        <a:solidFill>
          <a:schemeClr val="accent5">
            <a:lumMod val="10000"/>
          </a:schemeClr>
        </a:solidFill>
      </dgm:spPr>
      <dgm:t>
        <a:bodyPr/>
        <a:lstStyle/>
        <a:p>
          <a:r>
            <a:rPr lang="en-US" b="1" smtClean="0">
              <a:solidFill>
                <a:srgbClr val="FFFF00"/>
              </a:solidFill>
            </a:rPr>
            <a:t>Policy Formulation</a:t>
          </a:r>
          <a:endParaRPr lang="en-GB">
            <a:solidFill>
              <a:srgbClr val="FFFF00"/>
            </a:solidFill>
          </a:endParaRPr>
        </a:p>
      </dgm:t>
    </dgm:pt>
    <dgm:pt modelId="{BF1B5C01-5977-4818-B428-74A45C19C7B4}" type="parTrans" cxnId="{BDA3A151-C008-48BE-8FDF-04AA5240EB51}">
      <dgm:prSet/>
      <dgm:spPr/>
      <dgm:t>
        <a:bodyPr/>
        <a:lstStyle/>
        <a:p>
          <a:endParaRPr lang="en-GB"/>
        </a:p>
      </dgm:t>
    </dgm:pt>
    <dgm:pt modelId="{074C3D4D-7E88-432E-A150-493BBE396B4A}" type="sibTrans" cxnId="{BDA3A151-C008-48BE-8FDF-04AA5240EB51}">
      <dgm:prSet/>
      <dgm:spPr/>
      <dgm:t>
        <a:bodyPr/>
        <a:lstStyle/>
        <a:p>
          <a:endParaRPr lang="en-GB"/>
        </a:p>
      </dgm:t>
    </dgm:pt>
    <dgm:pt modelId="{16B5B668-60D0-4387-BB11-C7974DE0FF24}">
      <dgm:prSet phldrT="[Text]"/>
      <dgm:spPr>
        <a:solidFill>
          <a:schemeClr val="accent5">
            <a:lumMod val="10000"/>
          </a:schemeClr>
        </a:solidFill>
      </dgm:spPr>
      <dgm:t>
        <a:bodyPr/>
        <a:lstStyle/>
        <a:p>
          <a:r>
            <a:rPr lang="en-US" b="1" dirty="0" smtClean="0">
              <a:solidFill>
                <a:srgbClr val="FFFF00"/>
              </a:solidFill>
            </a:rPr>
            <a:t>Implementation</a:t>
          </a:r>
          <a:endParaRPr lang="en-GB" dirty="0">
            <a:solidFill>
              <a:srgbClr val="FFFF00"/>
            </a:solidFill>
          </a:endParaRPr>
        </a:p>
      </dgm:t>
    </dgm:pt>
    <dgm:pt modelId="{CCC0A1E9-A73F-4653-B8BF-CFF51FDE69E6}" type="parTrans" cxnId="{7226B79B-6E29-4B73-A142-D884E94B8A95}">
      <dgm:prSet/>
      <dgm:spPr/>
      <dgm:t>
        <a:bodyPr/>
        <a:lstStyle/>
        <a:p>
          <a:endParaRPr lang="en-GB"/>
        </a:p>
      </dgm:t>
    </dgm:pt>
    <dgm:pt modelId="{BF816920-B63C-465B-9BAA-0728CCBBD040}" type="sibTrans" cxnId="{7226B79B-6E29-4B73-A142-D884E94B8A95}">
      <dgm:prSet/>
      <dgm:spPr/>
      <dgm:t>
        <a:bodyPr/>
        <a:lstStyle/>
        <a:p>
          <a:endParaRPr lang="en-GB"/>
        </a:p>
      </dgm:t>
    </dgm:pt>
    <dgm:pt modelId="{D49BB19C-B825-476C-A130-660ABE9A4CEE}">
      <dgm:prSet phldrT="[Text]"/>
      <dgm:spPr>
        <a:solidFill>
          <a:schemeClr val="accent6">
            <a:lumMod val="75000"/>
          </a:schemeClr>
        </a:solidFill>
      </dgm:spPr>
      <dgm:t>
        <a:bodyPr/>
        <a:lstStyle/>
        <a:p>
          <a:r>
            <a:rPr lang="en-US" b="1" dirty="0" smtClean="0">
              <a:solidFill>
                <a:srgbClr val="FFFF00"/>
              </a:solidFill>
            </a:rPr>
            <a:t>Coordination</a:t>
          </a:r>
          <a:endParaRPr lang="en-GB" dirty="0">
            <a:solidFill>
              <a:srgbClr val="FFFF00"/>
            </a:solidFill>
          </a:endParaRPr>
        </a:p>
      </dgm:t>
    </dgm:pt>
    <dgm:pt modelId="{88B0E2E5-475F-4B91-B99A-C7FA828E099E}" type="parTrans" cxnId="{21F5DD4C-2D2E-4391-808B-BEAA01828532}">
      <dgm:prSet/>
      <dgm:spPr/>
      <dgm:t>
        <a:bodyPr/>
        <a:lstStyle/>
        <a:p>
          <a:endParaRPr lang="en-GB"/>
        </a:p>
      </dgm:t>
    </dgm:pt>
    <dgm:pt modelId="{6BEF0CA2-E8A7-4ACF-88A7-745CA6C8E719}" type="sibTrans" cxnId="{21F5DD4C-2D2E-4391-808B-BEAA01828532}">
      <dgm:prSet/>
      <dgm:spPr/>
      <dgm:t>
        <a:bodyPr/>
        <a:lstStyle/>
        <a:p>
          <a:endParaRPr lang="en-GB"/>
        </a:p>
      </dgm:t>
    </dgm:pt>
    <dgm:pt modelId="{DD804954-C8F6-44D5-8788-055C5DA77995}">
      <dgm:prSet phldrT="[Text]"/>
      <dgm:spPr>
        <a:solidFill>
          <a:schemeClr val="accent6">
            <a:lumMod val="75000"/>
          </a:schemeClr>
        </a:solidFill>
      </dgm:spPr>
      <dgm:t>
        <a:bodyPr/>
        <a:lstStyle/>
        <a:p>
          <a:r>
            <a:rPr lang="en-US" b="1" dirty="0" smtClean="0">
              <a:solidFill>
                <a:srgbClr val="FFFF00"/>
              </a:solidFill>
              <a:ea typeface="ＭＳ Ｐゴシック" panose="020B0600070205080204" pitchFamily="34" charset="-128"/>
            </a:rPr>
            <a:t>Monitoring </a:t>
          </a:r>
          <a:endParaRPr lang="en-GB" dirty="0">
            <a:solidFill>
              <a:srgbClr val="FFFF00"/>
            </a:solidFill>
          </a:endParaRPr>
        </a:p>
      </dgm:t>
    </dgm:pt>
    <dgm:pt modelId="{C53E41B1-6786-4FC3-9190-0087C69C62BA}" type="parTrans" cxnId="{0964FF0B-6C4B-4BA4-8A3C-FA41D4DA2409}">
      <dgm:prSet/>
      <dgm:spPr/>
      <dgm:t>
        <a:bodyPr/>
        <a:lstStyle/>
        <a:p>
          <a:endParaRPr lang="en-GB"/>
        </a:p>
      </dgm:t>
    </dgm:pt>
    <dgm:pt modelId="{758013CD-698F-4C53-AF0F-DCD64390CC34}" type="sibTrans" cxnId="{0964FF0B-6C4B-4BA4-8A3C-FA41D4DA2409}">
      <dgm:prSet/>
      <dgm:spPr/>
      <dgm:t>
        <a:bodyPr/>
        <a:lstStyle/>
        <a:p>
          <a:endParaRPr lang="en-GB"/>
        </a:p>
      </dgm:t>
    </dgm:pt>
    <dgm:pt modelId="{3ACCAFF5-4D31-4850-909D-59B1B7467F73}" type="pres">
      <dgm:prSet presAssocID="{8E814D29-609C-4E47-A88B-150B0D2E08D7}" presName="Name0" presStyleCnt="0">
        <dgm:presLayoutVars>
          <dgm:dir/>
          <dgm:resizeHandles val="exact"/>
        </dgm:presLayoutVars>
      </dgm:prSet>
      <dgm:spPr/>
      <dgm:t>
        <a:bodyPr/>
        <a:lstStyle/>
        <a:p>
          <a:endParaRPr lang="en-GB"/>
        </a:p>
      </dgm:t>
    </dgm:pt>
    <dgm:pt modelId="{3550BD4B-C5EA-4E4A-A00C-7545FD760D66}" type="pres">
      <dgm:prSet presAssocID="{8E814D29-609C-4E47-A88B-150B0D2E08D7}" presName="fgShape" presStyleLbl="fgShp" presStyleIdx="0" presStyleCnt="1"/>
      <dgm:spPr>
        <a:solidFill>
          <a:srgbClr val="0070C0"/>
        </a:solidFill>
      </dgm:spPr>
    </dgm:pt>
    <dgm:pt modelId="{5076926D-4F28-447C-975D-FECC6F8306C3}" type="pres">
      <dgm:prSet presAssocID="{8E814D29-609C-4E47-A88B-150B0D2E08D7}" presName="linComp" presStyleCnt="0"/>
      <dgm:spPr/>
    </dgm:pt>
    <dgm:pt modelId="{36840BF3-E8E1-4C2D-AB16-E1A3A0B9842F}" type="pres">
      <dgm:prSet presAssocID="{67F624D5-0D9A-488B-9B29-4DEA9E9D16C9}" presName="compNode" presStyleCnt="0"/>
      <dgm:spPr/>
    </dgm:pt>
    <dgm:pt modelId="{5888E4AD-757D-4C65-8C2B-2058988E191C}" type="pres">
      <dgm:prSet presAssocID="{67F624D5-0D9A-488B-9B29-4DEA9E9D16C9}" presName="bkgdShape" presStyleLbl="node1" presStyleIdx="0" presStyleCnt="4"/>
      <dgm:spPr/>
      <dgm:t>
        <a:bodyPr/>
        <a:lstStyle/>
        <a:p>
          <a:endParaRPr lang="en-GB"/>
        </a:p>
      </dgm:t>
    </dgm:pt>
    <dgm:pt modelId="{57D92D61-2F31-477B-A179-431CC76F518B}" type="pres">
      <dgm:prSet presAssocID="{67F624D5-0D9A-488B-9B29-4DEA9E9D16C9}" presName="nodeTx" presStyleLbl="node1" presStyleIdx="0" presStyleCnt="4">
        <dgm:presLayoutVars>
          <dgm:bulletEnabled val="1"/>
        </dgm:presLayoutVars>
      </dgm:prSet>
      <dgm:spPr/>
      <dgm:t>
        <a:bodyPr/>
        <a:lstStyle/>
        <a:p>
          <a:endParaRPr lang="en-GB"/>
        </a:p>
      </dgm:t>
    </dgm:pt>
    <dgm:pt modelId="{725EA238-EAAB-4E94-8B86-C0A965E48D42}" type="pres">
      <dgm:prSet presAssocID="{67F624D5-0D9A-488B-9B29-4DEA9E9D16C9}" presName="invisiNode" presStyleLbl="node1" presStyleIdx="0" presStyleCnt="4"/>
      <dgm:spPr/>
    </dgm:pt>
    <dgm:pt modelId="{CB53CA99-E93A-4905-BE28-BE991CF91845}" type="pres">
      <dgm:prSet presAssocID="{67F624D5-0D9A-488B-9B29-4DEA9E9D16C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GB"/>
        </a:p>
      </dgm:t>
    </dgm:pt>
    <dgm:pt modelId="{59CBCE75-24ED-42B9-929D-36924215F18B}" type="pres">
      <dgm:prSet presAssocID="{074C3D4D-7E88-432E-A150-493BBE396B4A}" presName="sibTrans" presStyleLbl="sibTrans2D1" presStyleIdx="0" presStyleCnt="0"/>
      <dgm:spPr/>
      <dgm:t>
        <a:bodyPr/>
        <a:lstStyle/>
        <a:p>
          <a:endParaRPr lang="en-GB"/>
        </a:p>
      </dgm:t>
    </dgm:pt>
    <dgm:pt modelId="{2E05940F-5A09-4EF7-B381-96750AFEC832}" type="pres">
      <dgm:prSet presAssocID="{16B5B668-60D0-4387-BB11-C7974DE0FF24}" presName="compNode" presStyleCnt="0"/>
      <dgm:spPr/>
    </dgm:pt>
    <dgm:pt modelId="{C5CFC622-2F37-4526-9106-F727F34134CA}" type="pres">
      <dgm:prSet presAssocID="{16B5B668-60D0-4387-BB11-C7974DE0FF24}" presName="bkgdShape" presStyleLbl="node1" presStyleIdx="1" presStyleCnt="4"/>
      <dgm:spPr/>
      <dgm:t>
        <a:bodyPr/>
        <a:lstStyle/>
        <a:p>
          <a:endParaRPr lang="en-GB"/>
        </a:p>
      </dgm:t>
    </dgm:pt>
    <dgm:pt modelId="{67EA8806-3F0A-4D9A-99BB-5BCC82EF912E}" type="pres">
      <dgm:prSet presAssocID="{16B5B668-60D0-4387-BB11-C7974DE0FF24}" presName="nodeTx" presStyleLbl="node1" presStyleIdx="1" presStyleCnt="4">
        <dgm:presLayoutVars>
          <dgm:bulletEnabled val="1"/>
        </dgm:presLayoutVars>
      </dgm:prSet>
      <dgm:spPr/>
      <dgm:t>
        <a:bodyPr/>
        <a:lstStyle/>
        <a:p>
          <a:endParaRPr lang="en-GB"/>
        </a:p>
      </dgm:t>
    </dgm:pt>
    <dgm:pt modelId="{6AFC2099-C02A-4B37-A60E-0909BA8E3AE6}" type="pres">
      <dgm:prSet presAssocID="{16B5B668-60D0-4387-BB11-C7974DE0FF24}" presName="invisiNode" presStyleLbl="node1" presStyleIdx="1" presStyleCnt="4"/>
      <dgm:spPr/>
    </dgm:pt>
    <dgm:pt modelId="{C0BD28DB-B810-40F7-B0FB-73D833077BF8}" type="pres">
      <dgm:prSet presAssocID="{16B5B668-60D0-4387-BB11-C7974DE0FF24}"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t>
        <a:bodyPr/>
        <a:lstStyle/>
        <a:p>
          <a:endParaRPr lang="en-GB"/>
        </a:p>
      </dgm:t>
    </dgm:pt>
    <dgm:pt modelId="{972282E7-23E0-4D21-B1A9-B61FB0C1DDFC}" type="pres">
      <dgm:prSet presAssocID="{BF816920-B63C-465B-9BAA-0728CCBBD040}" presName="sibTrans" presStyleLbl="sibTrans2D1" presStyleIdx="0" presStyleCnt="0"/>
      <dgm:spPr/>
      <dgm:t>
        <a:bodyPr/>
        <a:lstStyle/>
        <a:p>
          <a:endParaRPr lang="en-GB"/>
        </a:p>
      </dgm:t>
    </dgm:pt>
    <dgm:pt modelId="{C924F9F8-9A46-4BB4-B127-D84F9354FE1F}" type="pres">
      <dgm:prSet presAssocID="{D49BB19C-B825-476C-A130-660ABE9A4CEE}" presName="compNode" presStyleCnt="0"/>
      <dgm:spPr/>
    </dgm:pt>
    <dgm:pt modelId="{BE7CF6E9-0E29-4A3C-8945-16D720123D4D}" type="pres">
      <dgm:prSet presAssocID="{D49BB19C-B825-476C-A130-660ABE9A4CEE}" presName="bkgdShape" presStyleLbl="node1" presStyleIdx="2" presStyleCnt="4"/>
      <dgm:spPr/>
      <dgm:t>
        <a:bodyPr/>
        <a:lstStyle/>
        <a:p>
          <a:endParaRPr lang="en-GB"/>
        </a:p>
      </dgm:t>
    </dgm:pt>
    <dgm:pt modelId="{6A955C50-AA99-4C73-A320-7DEC8D2E4A8D}" type="pres">
      <dgm:prSet presAssocID="{D49BB19C-B825-476C-A130-660ABE9A4CEE}" presName="nodeTx" presStyleLbl="node1" presStyleIdx="2" presStyleCnt="4">
        <dgm:presLayoutVars>
          <dgm:bulletEnabled val="1"/>
        </dgm:presLayoutVars>
      </dgm:prSet>
      <dgm:spPr/>
      <dgm:t>
        <a:bodyPr/>
        <a:lstStyle/>
        <a:p>
          <a:endParaRPr lang="en-GB"/>
        </a:p>
      </dgm:t>
    </dgm:pt>
    <dgm:pt modelId="{E1E1A5CA-DA6A-4C29-B22D-018464E71CA7}" type="pres">
      <dgm:prSet presAssocID="{D49BB19C-B825-476C-A130-660ABE9A4CEE}" presName="invisiNode" presStyleLbl="node1" presStyleIdx="2" presStyleCnt="4"/>
      <dgm:spPr/>
    </dgm:pt>
    <dgm:pt modelId="{04C556CB-75A3-4E5E-A763-EEE0E2F0F09C}" type="pres">
      <dgm:prSet presAssocID="{D49BB19C-B825-476C-A130-660ABE9A4CE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t>
        <a:bodyPr/>
        <a:lstStyle/>
        <a:p>
          <a:endParaRPr lang="en-GB"/>
        </a:p>
      </dgm:t>
    </dgm:pt>
    <dgm:pt modelId="{CAFEECA8-E9A6-4764-B1DE-5AC9FAE07ABF}" type="pres">
      <dgm:prSet presAssocID="{6BEF0CA2-E8A7-4ACF-88A7-745CA6C8E719}" presName="sibTrans" presStyleLbl="sibTrans2D1" presStyleIdx="0" presStyleCnt="0"/>
      <dgm:spPr/>
      <dgm:t>
        <a:bodyPr/>
        <a:lstStyle/>
        <a:p>
          <a:endParaRPr lang="en-GB"/>
        </a:p>
      </dgm:t>
    </dgm:pt>
    <dgm:pt modelId="{66DC7EE6-FDC1-4089-B9D0-11FC5AC93590}" type="pres">
      <dgm:prSet presAssocID="{DD804954-C8F6-44D5-8788-055C5DA77995}" presName="compNode" presStyleCnt="0"/>
      <dgm:spPr/>
    </dgm:pt>
    <dgm:pt modelId="{AA9F89C0-5960-4E88-B402-E252D41E56A0}" type="pres">
      <dgm:prSet presAssocID="{DD804954-C8F6-44D5-8788-055C5DA77995}" presName="bkgdShape" presStyleLbl="node1" presStyleIdx="3" presStyleCnt="4"/>
      <dgm:spPr/>
      <dgm:t>
        <a:bodyPr/>
        <a:lstStyle/>
        <a:p>
          <a:endParaRPr lang="en-GB"/>
        </a:p>
      </dgm:t>
    </dgm:pt>
    <dgm:pt modelId="{9DEA61BE-F50C-43A2-89A3-CFB9E032AB63}" type="pres">
      <dgm:prSet presAssocID="{DD804954-C8F6-44D5-8788-055C5DA77995}" presName="nodeTx" presStyleLbl="node1" presStyleIdx="3" presStyleCnt="4">
        <dgm:presLayoutVars>
          <dgm:bulletEnabled val="1"/>
        </dgm:presLayoutVars>
      </dgm:prSet>
      <dgm:spPr/>
      <dgm:t>
        <a:bodyPr/>
        <a:lstStyle/>
        <a:p>
          <a:endParaRPr lang="en-GB"/>
        </a:p>
      </dgm:t>
    </dgm:pt>
    <dgm:pt modelId="{ED0A54B5-B2B3-4DEB-8728-855D26BF1907}" type="pres">
      <dgm:prSet presAssocID="{DD804954-C8F6-44D5-8788-055C5DA77995}" presName="invisiNode" presStyleLbl="node1" presStyleIdx="3" presStyleCnt="4"/>
      <dgm:spPr/>
    </dgm:pt>
    <dgm:pt modelId="{671AF6B1-CDF1-4854-92F5-048D7B1E7FF1}" type="pres">
      <dgm:prSet presAssocID="{DD804954-C8F6-44D5-8788-055C5DA77995}"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5000" r="-55000"/>
          </a:stretch>
        </a:blipFill>
      </dgm:spPr>
      <dgm:t>
        <a:bodyPr/>
        <a:lstStyle/>
        <a:p>
          <a:endParaRPr lang="en-GB"/>
        </a:p>
      </dgm:t>
    </dgm:pt>
  </dgm:ptLst>
  <dgm:cxnLst>
    <dgm:cxn modelId="{51FD5744-3FED-4060-88E1-25BA4B26157A}" type="presOf" srcId="{DD804954-C8F6-44D5-8788-055C5DA77995}" destId="{9DEA61BE-F50C-43A2-89A3-CFB9E032AB63}" srcOrd="1" destOrd="0" presId="urn:microsoft.com/office/officeart/2005/8/layout/hList7#1"/>
    <dgm:cxn modelId="{244E887B-2FA0-4AFA-93D8-9B5E8DDE3BEA}" type="presOf" srcId="{D49BB19C-B825-476C-A130-660ABE9A4CEE}" destId="{6A955C50-AA99-4C73-A320-7DEC8D2E4A8D}" srcOrd="1" destOrd="0" presId="urn:microsoft.com/office/officeart/2005/8/layout/hList7#1"/>
    <dgm:cxn modelId="{133A35A2-34A4-4DEA-BF74-4CFD3926B3C4}" type="presOf" srcId="{67F624D5-0D9A-488B-9B29-4DEA9E9D16C9}" destId="{57D92D61-2F31-477B-A179-431CC76F518B}" srcOrd="1" destOrd="0" presId="urn:microsoft.com/office/officeart/2005/8/layout/hList7#1"/>
    <dgm:cxn modelId="{4DFB0CCF-DF4B-4FA6-874D-930B611D19A1}" type="presOf" srcId="{BF816920-B63C-465B-9BAA-0728CCBBD040}" destId="{972282E7-23E0-4D21-B1A9-B61FB0C1DDFC}" srcOrd="0" destOrd="0" presId="urn:microsoft.com/office/officeart/2005/8/layout/hList7#1"/>
    <dgm:cxn modelId="{FFEC4038-16C8-4F42-AE76-7ECB18C533D4}" type="presOf" srcId="{074C3D4D-7E88-432E-A150-493BBE396B4A}" destId="{59CBCE75-24ED-42B9-929D-36924215F18B}" srcOrd="0" destOrd="0" presId="urn:microsoft.com/office/officeart/2005/8/layout/hList7#1"/>
    <dgm:cxn modelId="{21F5DD4C-2D2E-4391-808B-BEAA01828532}" srcId="{8E814D29-609C-4E47-A88B-150B0D2E08D7}" destId="{D49BB19C-B825-476C-A130-660ABE9A4CEE}" srcOrd="2" destOrd="0" parTransId="{88B0E2E5-475F-4B91-B99A-C7FA828E099E}" sibTransId="{6BEF0CA2-E8A7-4ACF-88A7-745CA6C8E719}"/>
    <dgm:cxn modelId="{E2F0E0B3-19E6-4F85-889C-DF9F3442C393}" type="presOf" srcId="{67F624D5-0D9A-488B-9B29-4DEA9E9D16C9}" destId="{5888E4AD-757D-4C65-8C2B-2058988E191C}" srcOrd="0" destOrd="0" presId="urn:microsoft.com/office/officeart/2005/8/layout/hList7#1"/>
    <dgm:cxn modelId="{BDA3A151-C008-48BE-8FDF-04AA5240EB51}" srcId="{8E814D29-609C-4E47-A88B-150B0D2E08D7}" destId="{67F624D5-0D9A-488B-9B29-4DEA9E9D16C9}" srcOrd="0" destOrd="0" parTransId="{BF1B5C01-5977-4818-B428-74A45C19C7B4}" sibTransId="{074C3D4D-7E88-432E-A150-493BBE396B4A}"/>
    <dgm:cxn modelId="{74AB5E64-F23E-4CDD-8C7A-866B122F1EC1}" type="presOf" srcId="{16B5B668-60D0-4387-BB11-C7974DE0FF24}" destId="{C5CFC622-2F37-4526-9106-F727F34134CA}" srcOrd="0" destOrd="0" presId="urn:microsoft.com/office/officeart/2005/8/layout/hList7#1"/>
    <dgm:cxn modelId="{C623C1EC-8965-42C6-A799-F5A5EA48DB9D}" type="presOf" srcId="{DD804954-C8F6-44D5-8788-055C5DA77995}" destId="{AA9F89C0-5960-4E88-B402-E252D41E56A0}" srcOrd="0" destOrd="0" presId="urn:microsoft.com/office/officeart/2005/8/layout/hList7#1"/>
    <dgm:cxn modelId="{43B35CB4-3ADA-4002-857F-B596E299D936}" type="presOf" srcId="{6BEF0CA2-E8A7-4ACF-88A7-745CA6C8E719}" destId="{CAFEECA8-E9A6-4764-B1DE-5AC9FAE07ABF}" srcOrd="0" destOrd="0" presId="urn:microsoft.com/office/officeart/2005/8/layout/hList7#1"/>
    <dgm:cxn modelId="{7226B79B-6E29-4B73-A142-D884E94B8A95}" srcId="{8E814D29-609C-4E47-A88B-150B0D2E08D7}" destId="{16B5B668-60D0-4387-BB11-C7974DE0FF24}" srcOrd="1" destOrd="0" parTransId="{CCC0A1E9-A73F-4653-B8BF-CFF51FDE69E6}" sibTransId="{BF816920-B63C-465B-9BAA-0728CCBBD040}"/>
    <dgm:cxn modelId="{A721DA1E-E1E5-466E-9246-3CB1C5E685E7}" type="presOf" srcId="{16B5B668-60D0-4387-BB11-C7974DE0FF24}" destId="{67EA8806-3F0A-4D9A-99BB-5BCC82EF912E}" srcOrd="1" destOrd="0" presId="urn:microsoft.com/office/officeart/2005/8/layout/hList7#1"/>
    <dgm:cxn modelId="{0964FF0B-6C4B-4BA4-8A3C-FA41D4DA2409}" srcId="{8E814D29-609C-4E47-A88B-150B0D2E08D7}" destId="{DD804954-C8F6-44D5-8788-055C5DA77995}" srcOrd="3" destOrd="0" parTransId="{C53E41B1-6786-4FC3-9190-0087C69C62BA}" sibTransId="{758013CD-698F-4C53-AF0F-DCD64390CC34}"/>
    <dgm:cxn modelId="{B2E0A17A-6A0D-4A1D-8002-E7CD054F656E}" type="presOf" srcId="{D49BB19C-B825-476C-A130-660ABE9A4CEE}" destId="{BE7CF6E9-0E29-4A3C-8945-16D720123D4D}" srcOrd="0" destOrd="0" presId="urn:microsoft.com/office/officeart/2005/8/layout/hList7#1"/>
    <dgm:cxn modelId="{E5015B27-1D9E-45A4-BEBB-794F658395AF}" type="presOf" srcId="{8E814D29-609C-4E47-A88B-150B0D2E08D7}" destId="{3ACCAFF5-4D31-4850-909D-59B1B7467F73}" srcOrd="0" destOrd="0" presId="urn:microsoft.com/office/officeart/2005/8/layout/hList7#1"/>
    <dgm:cxn modelId="{CD979430-1EDF-4B3D-AC54-0FBA725DD4AE}" type="presParOf" srcId="{3ACCAFF5-4D31-4850-909D-59B1B7467F73}" destId="{3550BD4B-C5EA-4E4A-A00C-7545FD760D66}" srcOrd="0" destOrd="0" presId="urn:microsoft.com/office/officeart/2005/8/layout/hList7#1"/>
    <dgm:cxn modelId="{F527AE9D-0B78-4880-A0B3-80A5F7D00CD7}" type="presParOf" srcId="{3ACCAFF5-4D31-4850-909D-59B1B7467F73}" destId="{5076926D-4F28-447C-975D-FECC6F8306C3}" srcOrd="1" destOrd="0" presId="urn:microsoft.com/office/officeart/2005/8/layout/hList7#1"/>
    <dgm:cxn modelId="{AD7ACAF5-4824-40C1-8C0A-0A652559EE86}" type="presParOf" srcId="{5076926D-4F28-447C-975D-FECC6F8306C3}" destId="{36840BF3-E8E1-4C2D-AB16-E1A3A0B9842F}" srcOrd="0" destOrd="0" presId="urn:microsoft.com/office/officeart/2005/8/layout/hList7#1"/>
    <dgm:cxn modelId="{63C1FE86-4C88-4A51-B9DF-9594776D2D7D}" type="presParOf" srcId="{36840BF3-E8E1-4C2D-AB16-E1A3A0B9842F}" destId="{5888E4AD-757D-4C65-8C2B-2058988E191C}" srcOrd="0" destOrd="0" presId="urn:microsoft.com/office/officeart/2005/8/layout/hList7#1"/>
    <dgm:cxn modelId="{976D41FA-1E66-4CD2-97F6-F12ADDEC512D}" type="presParOf" srcId="{36840BF3-E8E1-4C2D-AB16-E1A3A0B9842F}" destId="{57D92D61-2F31-477B-A179-431CC76F518B}" srcOrd="1" destOrd="0" presId="urn:microsoft.com/office/officeart/2005/8/layout/hList7#1"/>
    <dgm:cxn modelId="{9646D8AD-2F57-492C-A452-A72F8B26735A}" type="presParOf" srcId="{36840BF3-E8E1-4C2D-AB16-E1A3A0B9842F}" destId="{725EA238-EAAB-4E94-8B86-C0A965E48D42}" srcOrd="2" destOrd="0" presId="urn:microsoft.com/office/officeart/2005/8/layout/hList7#1"/>
    <dgm:cxn modelId="{63F64185-FE44-426E-AC37-56C55DD268D2}" type="presParOf" srcId="{36840BF3-E8E1-4C2D-AB16-E1A3A0B9842F}" destId="{CB53CA99-E93A-4905-BE28-BE991CF91845}" srcOrd="3" destOrd="0" presId="urn:microsoft.com/office/officeart/2005/8/layout/hList7#1"/>
    <dgm:cxn modelId="{4A0AFB54-9389-4B40-AE29-6D9929F1320B}" type="presParOf" srcId="{5076926D-4F28-447C-975D-FECC6F8306C3}" destId="{59CBCE75-24ED-42B9-929D-36924215F18B}" srcOrd="1" destOrd="0" presId="urn:microsoft.com/office/officeart/2005/8/layout/hList7#1"/>
    <dgm:cxn modelId="{BE1C880C-BA40-4796-B10B-E0C360092F23}" type="presParOf" srcId="{5076926D-4F28-447C-975D-FECC6F8306C3}" destId="{2E05940F-5A09-4EF7-B381-96750AFEC832}" srcOrd="2" destOrd="0" presId="urn:microsoft.com/office/officeart/2005/8/layout/hList7#1"/>
    <dgm:cxn modelId="{45B2F9AD-1C90-47E9-A69F-66AF3E1C0261}" type="presParOf" srcId="{2E05940F-5A09-4EF7-B381-96750AFEC832}" destId="{C5CFC622-2F37-4526-9106-F727F34134CA}" srcOrd="0" destOrd="0" presId="urn:microsoft.com/office/officeart/2005/8/layout/hList7#1"/>
    <dgm:cxn modelId="{08F808DE-3B1B-4C31-B531-6406C9E18BC9}" type="presParOf" srcId="{2E05940F-5A09-4EF7-B381-96750AFEC832}" destId="{67EA8806-3F0A-4D9A-99BB-5BCC82EF912E}" srcOrd="1" destOrd="0" presId="urn:microsoft.com/office/officeart/2005/8/layout/hList7#1"/>
    <dgm:cxn modelId="{B96EAFB5-736D-43FB-BE72-978E6F3430F7}" type="presParOf" srcId="{2E05940F-5A09-4EF7-B381-96750AFEC832}" destId="{6AFC2099-C02A-4B37-A60E-0909BA8E3AE6}" srcOrd="2" destOrd="0" presId="urn:microsoft.com/office/officeart/2005/8/layout/hList7#1"/>
    <dgm:cxn modelId="{FA33F8AF-48C7-4E56-A063-A5A2E8F19EC6}" type="presParOf" srcId="{2E05940F-5A09-4EF7-B381-96750AFEC832}" destId="{C0BD28DB-B810-40F7-B0FB-73D833077BF8}" srcOrd="3" destOrd="0" presId="urn:microsoft.com/office/officeart/2005/8/layout/hList7#1"/>
    <dgm:cxn modelId="{15B42B5E-6EED-4300-A2CE-0B47C9AD0C82}" type="presParOf" srcId="{5076926D-4F28-447C-975D-FECC6F8306C3}" destId="{972282E7-23E0-4D21-B1A9-B61FB0C1DDFC}" srcOrd="3" destOrd="0" presId="urn:microsoft.com/office/officeart/2005/8/layout/hList7#1"/>
    <dgm:cxn modelId="{53056C89-0166-4A54-B521-9B465796A0FC}" type="presParOf" srcId="{5076926D-4F28-447C-975D-FECC6F8306C3}" destId="{C924F9F8-9A46-4BB4-B127-D84F9354FE1F}" srcOrd="4" destOrd="0" presId="urn:microsoft.com/office/officeart/2005/8/layout/hList7#1"/>
    <dgm:cxn modelId="{3BA18D55-A1B4-4FE7-99A1-789F9F072B4F}" type="presParOf" srcId="{C924F9F8-9A46-4BB4-B127-D84F9354FE1F}" destId="{BE7CF6E9-0E29-4A3C-8945-16D720123D4D}" srcOrd="0" destOrd="0" presId="urn:microsoft.com/office/officeart/2005/8/layout/hList7#1"/>
    <dgm:cxn modelId="{76EECFB1-EF9C-48F4-A3F0-7EA311CBBDF8}" type="presParOf" srcId="{C924F9F8-9A46-4BB4-B127-D84F9354FE1F}" destId="{6A955C50-AA99-4C73-A320-7DEC8D2E4A8D}" srcOrd="1" destOrd="0" presId="urn:microsoft.com/office/officeart/2005/8/layout/hList7#1"/>
    <dgm:cxn modelId="{65E98C0D-367C-46F2-AD38-864712D9E9ED}" type="presParOf" srcId="{C924F9F8-9A46-4BB4-B127-D84F9354FE1F}" destId="{E1E1A5CA-DA6A-4C29-B22D-018464E71CA7}" srcOrd="2" destOrd="0" presId="urn:microsoft.com/office/officeart/2005/8/layout/hList7#1"/>
    <dgm:cxn modelId="{D2344A29-BDDB-4805-B4A3-1BB6431BCAD0}" type="presParOf" srcId="{C924F9F8-9A46-4BB4-B127-D84F9354FE1F}" destId="{04C556CB-75A3-4E5E-A763-EEE0E2F0F09C}" srcOrd="3" destOrd="0" presId="urn:microsoft.com/office/officeart/2005/8/layout/hList7#1"/>
    <dgm:cxn modelId="{1CAC1EA3-8D43-46A9-B84B-77D43408D677}" type="presParOf" srcId="{5076926D-4F28-447C-975D-FECC6F8306C3}" destId="{CAFEECA8-E9A6-4764-B1DE-5AC9FAE07ABF}" srcOrd="5" destOrd="0" presId="urn:microsoft.com/office/officeart/2005/8/layout/hList7#1"/>
    <dgm:cxn modelId="{69A82532-B881-4443-B9D9-59152214BE13}" type="presParOf" srcId="{5076926D-4F28-447C-975D-FECC6F8306C3}" destId="{66DC7EE6-FDC1-4089-B9D0-11FC5AC93590}" srcOrd="6" destOrd="0" presId="urn:microsoft.com/office/officeart/2005/8/layout/hList7#1"/>
    <dgm:cxn modelId="{3EFAF8C0-AC44-44F3-89A3-3F840E32E6BC}" type="presParOf" srcId="{66DC7EE6-FDC1-4089-B9D0-11FC5AC93590}" destId="{AA9F89C0-5960-4E88-B402-E252D41E56A0}" srcOrd="0" destOrd="0" presId="urn:microsoft.com/office/officeart/2005/8/layout/hList7#1"/>
    <dgm:cxn modelId="{D16FBAE8-FE44-4DEB-9EE5-BE66F5D380FF}" type="presParOf" srcId="{66DC7EE6-FDC1-4089-B9D0-11FC5AC93590}" destId="{9DEA61BE-F50C-43A2-89A3-CFB9E032AB63}" srcOrd="1" destOrd="0" presId="urn:microsoft.com/office/officeart/2005/8/layout/hList7#1"/>
    <dgm:cxn modelId="{5C07BB3D-7865-45D3-8C27-B915BE27C865}" type="presParOf" srcId="{66DC7EE6-FDC1-4089-B9D0-11FC5AC93590}" destId="{ED0A54B5-B2B3-4DEB-8728-855D26BF1907}" srcOrd="2" destOrd="0" presId="urn:microsoft.com/office/officeart/2005/8/layout/hList7#1"/>
    <dgm:cxn modelId="{B8D30CD0-A1E2-4B8F-835B-AEEF2F024863}" type="presParOf" srcId="{66DC7EE6-FDC1-4089-B9D0-11FC5AC93590}" destId="{671AF6B1-CDF1-4854-92F5-048D7B1E7FF1}"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pPr algn="just">
            <a:lnSpc>
              <a:spcPct val="100000"/>
            </a:lnSpc>
          </a:pPr>
          <a:r>
            <a:rPr lang="en-US" sz="2400" b="0" dirty="0" smtClean="0">
              <a:solidFill>
                <a:srgbClr val="FFFF00"/>
              </a:solidFill>
            </a:rPr>
            <a:t>Formulation of provincial disaster management policy</a:t>
          </a:r>
          <a:endParaRPr lang="en-GB" sz="2400" b="0" dirty="0">
            <a:solidFill>
              <a:srgbClr val="FFFF00"/>
            </a:solidFill>
          </a:endParaRPr>
        </a:p>
      </dgm:t>
    </dgm:pt>
    <dgm:pt modelId="{47ECF095-86D3-4984-8EF4-20FA778463E3}" type="parTrans" cxnId="{BD19E985-A4E8-40AA-97BC-5AB2E70DA77B}">
      <dgm:prSet/>
      <dgm:spPr/>
      <dgm:t>
        <a:bodyPr/>
        <a:lstStyle/>
        <a:p>
          <a:endParaRPr lang="en-GB" sz="2400" b="0"/>
        </a:p>
      </dgm:t>
    </dgm:pt>
    <dgm:pt modelId="{09C3EDF1-2426-4E2B-A8AF-09FEF1435783}" type="sibTrans" cxnId="{BD19E985-A4E8-40AA-97BC-5AB2E70DA77B}">
      <dgm:prSet/>
      <dgm:spPr/>
      <dgm:t>
        <a:bodyPr/>
        <a:lstStyle/>
        <a:p>
          <a:endParaRPr lang="en-GB" sz="2400" b="0"/>
        </a:p>
      </dgm:t>
    </dgm:pt>
    <dgm:pt modelId="{DA0AFA5A-642A-4ECC-9F9C-CDF0AF4A620F}">
      <dgm:prSet custT="1"/>
      <dgm:spPr>
        <a:solidFill>
          <a:schemeClr val="accent5">
            <a:lumMod val="10000"/>
          </a:schemeClr>
        </a:solidFill>
      </dgm:spPr>
      <dgm:t>
        <a:bodyPr/>
        <a:lstStyle/>
        <a:p>
          <a:pPr algn="just">
            <a:lnSpc>
              <a:spcPct val="100000"/>
            </a:lnSpc>
          </a:pPr>
          <a:r>
            <a:rPr lang="en-US" sz="2400" b="0" dirty="0" smtClean="0">
              <a:solidFill>
                <a:srgbClr val="FFFF00"/>
              </a:solidFill>
            </a:rPr>
            <a:t>Coordinate and monitor implementation of the National Policy, National Plan and Provincial Plan</a:t>
          </a:r>
        </a:p>
      </dgm:t>
    </dgm:pt>
    <dgm:pt modelId="{702D7E89-C4C4-4CFC-A549-DB85A9393768}" type="parTrans" cxnId="{3AB12263-3BE0-4CB1-979D-C581D0A6DC26}">
      <dgm:prSet/>
      <dgm:spPr/>
      <dgm:t>
        <a:bodyPr/>
        <a:lstStyle/>
        <a:p>
          <a:endParaRPr lang="en-GB" sz="2400" b="0"/>
        </a:p>
      </dgm:t>
    </dgm:pt>
    <dgm:pt modelId="{68DFD1C6-833E-43D6-BF04-9885AC7A469A}" type="sibTrans" cxnId="{3AB12263-3BE0-4CB1-979D-C581D0A6DC26}">
      <dgm:prSet/>
      <dgm:spPr/>
      <dgm:t>
        <a:bodyPr/>
        <a:lstStyle/>
        <a:p>
          <a:endParaRPr lang="en-GB" sz="2400" b="0"/>
        </a:p>
      </dgm:t>
    </dgm:pt>
    <dgm:pt modelId="{5C0EA5B7-F50E-4C5E-860E-48043E4BBFB8}">
      <dgm:prSet custT="1"/>
      <dgm:spPr>
        <a:solidFill>
          <a:schemeClr val="accent5">
            <a:lumMod val="10000"/>
          </a:schemeClr>
        </a:solidFill>
      </dgm:spPr>
      <dgm:t>
        <a:bodyPr/>
        <a:lstStyle/>
        <a:p>
          <a:pPr algn="just">
            <a:lnSpc>
              <a:spcPct val="100000"/>
            </a:lnSpc>
          </a:pPr>
          <a:r>
            <a:rPr lang="en-US" sz="2400" b="0" dirty="0" smtClean="0">
              <a:solidFill>
                <a:srgbClr val="FFFF00"/>
              </a:solidFill>
            </a:rPr>
            <a:t>Examine vulnerability </a:t>
          </a:r>
          <a:r>
            <a:rPr lang="en-US" sz="2400" b="0" dirty="0" smtClean="0"/>
            <a:t>of different parts of the Province to different disasters and specify prevention or mitigation measures</a:t>
          </a:r>
        </a:p>
      </dgm:t>
    </dgm:pt>
    <dgm:pt modelId="{1D890E0C-EEB7-417C-A7FC-1886EE4DF42D}" type="parTrans" cxnId="{127681CF-B301-45DF-9961-12842782D93E}">
      <dgm:prSet/>
      <dgm:spPr/>
      <dgm:t>
        <a:bodyPr/>
        <a:lstStyle/>
        <a:p>
          <a:endParaRPr lang="en-GB" sz="2400" b="0"/>
        </a:p>
      </dgm:t>
    </dgm:pt>
    <dgm:pt modelId="{EA69D7B2-9C8C-453A-BDB9-1B04EFCA618D}" type="sibTrans" cxnId="{127681CF-B301-45DF-9961-12842782D93E}">
      <dgm:prSet/>
      <dgm:spPr/>
      <dgm:t>
        <a:bodyPr/>
        <a:lstStyle/>
        <a:p>
          <a:endParaRPr lang="en-GB" sz="2400" b="0"/>
        </a:p>
      </dgm:t>
    </dgm:pt>
    <dgm:pt modelId="{80CC90B0-8BEB-4A7D-9071-1DD90E97747D}">
      <dgm:prSet custT="1"/>
      <dgm:spPr>
        <a:solidFill>
          <a:schemeClr val="accent5">
            <a:lumMod val="10000"/>
          </a:schemeClr>
        </a:solidFill>
      </dgm:spPr>
      <dgm:t>
        <a:bodyPr/>
        <a:lstStyle/>
        <a:p>
          <a:pPr algn="just">
            <a:lnSpc>
              <a:spcPct val="100000"/>
            </a:lnSpc>
          </a:pPr>
          <a:r>
            <a:rPr lang="en-US" sz="2400" b="0" dirty="0" smtClean="0">
              <a:solidFill>
                <a:srgbClr val="FFFF00"/>
              </a:solidFill>
            </a:rPr>
            <a:t>Evaluate and enhance preparedness </a:t>
          </a:r>
          <a:r>
            <a:rPr lang="en-US" sz="2400" b="0" dirty="0" smtClean="0"/>
            <a:t>at all governmental or non-governmental levels to respond to disaster</a:t>
          </a:r>
        </a:p>
      </dgm:t>
    </dgm:pt>
    <dgm:pt modelId="{592DDB25-7770-4784-9EA5-662E93B955F4}" type="parTrans" cxnId="{81328720-F36C-4FF8-9F28-3EA46044BCE4}">
      <dgm:prSet/>
      <dgm:spPr/>
      <dgm:t>
        <a:bodyPr/>
        <a:lstStyle/>
        <a:p>
          <a:endParaRPr lang="en-GB" sz="2400" b="0"/>
        </a:p>
      </dgm:t>
    </dgm:pt>
    <dgm:pt modelId="{7A261CE7-1B21-443B-AC8A-95C3FE669A25}" type="sibTrans" cxnId="{81328720-F36C-4FF8-9F28-3EA46044BCE4}">
      <dgm:prSet/>
      <dgm:spPr/>
      <dgm:t>
        <a:bodyPr/>
        <a:lstStyle/>
        <a:p>
          <a:endParaRPr lang="en-GB" sz="2400" b="0"/>
        </a:p>
      </dgm:t>
    </dgm:pt>
    <dgm:pt modelId="{A6DE8F7B-2A5A-48F3-B06F-CEC6C5145A58}">
      <dgm:prSet custT="1"/>
      <dgm:spPr>
        <a:solidFill>
          <a:schemeClr val="accent5">
            <a:lumMod val="10000"/>
          </a:schemeClr>
        </a:solidFill>
      </dgm:spPr>
      <dgm:t>
        <a:bodyPr/>
        <a:lstStyle/>
        <a:p>
          <a:pPr algn="just">
            <a:lnSpc>
              <a:spcPct val="100000"/>
            </a:lnSpc>
          </a:pPr>
          <a:r>
            <a:rPr lang="en-US" sz="2400" b="0" dirty="0" smtClean="0">
              <a:solidFill>
                <a:srgbClr val="FFFF00"/>
              </a:solidFill>
            </a:rPr>
            <a:t>Coordinate response in event of disaster</a:t>
          </a:r>
          <a:endParaRPr lang="en-US" sz="2400" b="0" dirty="0">
            <a:solidFill>
              <a:srgbClr val="FFFF00"/>
            </a:solidFill>
            <a:ea typeface="MS PGothic" pitchFamily="34" charset="-128"/>
          </a:endParaRPr>
        </a:p>
      </dgm:t>
    </dgm:pt>
    <dgm:pt modelId="{05ED2733-C4DC-4713-AD96-7B1C17C94507}" type="parTrans" cxnId="{E67C8AE4-1FB1-432F-A23F-ADA700960F5C}">
      <dgm:prSet/>
      <dgm:spPr/>
      <dgm:t>
        <a:bodyPr/>
        <a:lstStyle/>
        <a:p>
          <a:endParaRPr lang="en-GB" sz="2400" b="0"/>
        </a:p>
      </dgm:t>
    </dgm:pt>
    <dgm:pt modelId="{58755ADF-E63B-43A7-963F-BAC6F5616426}" type="sibTrans" cxnId="{E67C8AE4-1FB1-432F-A23F-ADA700960F5C}">
      <dgm:prSet/>
      <dgm:spPr/>
      <dgm:t>
        <a:bodyPr/>
        <a:lstStyle/>
        <a:p>
          <a:endParaRPr lang="en-GB" sz="2400" b="0"/>
        </a:p>
      </dgm:t>
    </dgm:pt>
    <dgm:pt modelId="{165AA80A-9463-4B17-AC79-1AD8D5D12EF3}">
      <dgm:prSet custT="1"/>
      <dgm:spPr>
        <a:solidFill>
          <a:schemeClr val="accent5">
            <a:lumMod val="10000"/>
          </a:schemeClr>
        </a:solidFill>
      </dgm:spPr>
      <dgm:t>
        <a:bodyPr/>
        <a:lstStyle/>
        <a:p>
          <a:pPr algn="just">
            <a:lnSpc>
              <a:spcPct val="100000"/>
            </a:lnSpc>
          </a:pPr>
          <a:r>
            <a:rPr lang="en-US" sz="2400" b="0" dirty="0" smtClean="0">
              <a:solidFill>
                <a:srgbClr val="FFFF00"/>
              </a:solidFill>
            </a:rPr>
            <a:t>Lay down guidelines to be followed for preparation of DM Plans </a:t>
          </a:r>
          <a:r>
            <a:rPr lang="en-US" sz="2400" b="0" dirty="0" smtClean="0"/>
            <a:t>by Provincial Departments and District Authorities</a:t>
          </a:r>
        </a:p>
      </dgm:t>
    </dgm:pt>
    <dgm:pt modelId="{0B2D4F9F-6CD2-4C21-9D71-BE3AE94FC0A8}" type="parTrans" cxnId="{153648DF-839A-4B27-8660-7A07E750A988}">
      <dgm:prSet/>
      <dgm:spPr/>
      <dgm:t>
        <a:bodyPr/>
        <a:lstStyle/>
        <a:p>
          <a:endParaRPr lang="en-US"/>
        </a:p>
      </dgm:t>
    </dgm:pt>
    <dgm:pt modelId="{8DADB58D-5581-43AC-BED8-B3779196484A}" type="sibTrans" cxnId="{153648DF-839A-4B27-8660-7A07E750A988}">
      <dgm:prSet/>
      <dgm:spPr/>
      <dgm:t>
        <a:bodyPr/>
        <a:lstStyle/>
        <a:p>
          <a:endParaRPr lang="en-US"/>
        </a:p>
      </dgm:t>
    </dgm:pt>
    <dgm:pt modelId="{136A5AE6-4BA8-4A96-90E6-B38CA5968F5A}">
      <dgm:prSet custT="1"/>
      <dgm:spPr>
        <a:solidFill>
          <a:schemeClr val="accent5">
            <a:lumMod val="10000"/>
          </a:schemeClr>
        </a:solidFill>
      </dgm:spPr>
      <dgm:t>
        <a:bodyPr/>
        <a:lstStyle/>
        <a:p>
          <a:pPr algn="just">
            <a:lnSpc>
              <a:spcPct val="100000"/>
            </a:lnSpc>
          </a:pPr>
          <a:r>
            <a:rPr lang="en-US" sz="2400" b="0" dirty="0" smtClean="0">
              <a:solidFill>
                <a:srgbClr val="FFFF00"/>
              </a:solidFill>
            </a:rPr>
            <a:t>Give directions to Provincial Departments or DDMAs </a:t>
          </a:r>
          <a:r>
            <a:rPr lang="en-US" sz="2400" b="0" dirty="0" smtClean="0"/>
            <a:t>regarding actions to be taken in response to disaster</a:t>
          </a:r>
        </a:p>
      </dgm:t>
    </dgm:pt>
    <dgm:pt modelId="{17D0E0F5-9BC9-4878-913E-DEFCDA6474A0}" type="sibTrans" cxnId="{EF677BCC-324A-44D3-9B2C-AC053BA2FF1B}">
      <dgm:prSet/>
      <dgm:spPr/>
      <dgm:t>
        <a:bodyPr/>
        <a:lstStyle/>
        <a:p>
          <a:endParaRPr lang="en-GB" sz="2400" b="0"/>
        </a:p>
      </dgm:t>
    </dgm:pt>
    <dgm:pt modelId="{B31FF481-1882-40FE-84F3-CD53DAC13BE1}" type="parTrans" cxnId="{EF677BCC-324A-44D3-9B2C-AC053BA2FF1B}">
      <dgm:prSet/>
      <dgm:spPr/>
      <dgm:t>
        <a:bodyPr/>
        <a:lstStyle/>
        <a:p>
          <a:endParaRPr lang="en-GB" sz="2400" b="0"/>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7">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t>
        <a:bodyPr/>
        <a:lstStyle/>
        <a:p>
          <a:endParaRPr lang="en-GB"/>
        </a:p>
      </dgm:t>
    </dgm:pt>
    <dgm:pt modelId="{2E5C77A8-2DE4-4F80-9999-84DFC1571626}" type="pres">
      <dgm:prSet presAssocID="{DA0AFA5A-642A-4ECC-9F9C-CDF0AF4A620F}" presName="parentText" presStyleLbl="node1" presStyleIdx="1" presStyleCnt="7">
        <dgm:presLayoutVars>
          <dgm:chMax val="0"/>
          <dgm:bulletEnabled val="1"/>
        </dgm:presLayoutVars>
      </dgm:prSet>
      <dgm:spPr/>
      <dgm:t>
        <a:bodyPr/>
        <a:lstStyle/>
        <a:p>
          <a:endParaRPr lang="en-GB"/>
        </a:p>
      </dgm:t>
    </dgm:pt>
    <dgm:pt modelId="{9532FB43-F60D-4BF6-8AC8-33FF12ED0FFB}" type="pres">
      <dgm:prSet presAssocID="{68DFD1C6-833E-43D6-BF04-9885AC7A469A}" presName="spacer" presStyleCnt="0"/>
      <dgm:spPr/>
    </dgm:pt>
    <dgm:pt modelId="{60848998-D17E-4A0D-B995-E605BCF2A9C6}" type="pres">
      <dgm:prSet presAssocID="{5C0EA5B7-F50E-4C5E-860E-48043E4BBFB8}" presName="parentText" presStyleLbl="node1" presStyleIdx="2" presStyleCnt="7">
        <dgm:presLayoutVars>
          <dgm:chMax val="0"/>
          <dgm:bulletEnabled val="1"/>
        </dgm:presLayoutVars>
      </dgm:prSet>
      <dgm:spPr/>
      <dgm:t>
        <a:bodyPr/>
        <a:lstStyle/>
        <a:p>
          <a:endParaRPr lang="en-GB"/>
        </a:p>
      </dgm:t>
    </dgm:pt>
    <dgm:pt modelId="{663AE3D7-B1BA-4524-A9BA-0617174800B5}" type="pres">
      <dgm:prSet presAssocID="{EA69D7B2-9C8C-453A-BDB9-1B04EFCA618D}" presName="spacer" presStyleCnt="0"/>
      <dgm:spPr/>
    </dgm:pt>
    <dgm:pt modelId="{031D0EE4-F4D3-4816-BA06-76901AD000B7}" type="pres">
      <dgm:prSet presAssocID="{165AA80A-9463-4B17-AC79-1AD8D5D12EF3}" presName="parentText" presStyleLbl="node1" presStyleIdx="3" presStyleCnt="7">
        <dgm:presLayoutVars>
          <dgm:chMax val="0"/>
          <dgm:bulletEnabled val="1"/>
        </dgm:presLayoutVars>
      </dgm:prSet>
      <dgm:spPr/>
      <dgm:t>
        <a:bodyPr/>
        <a:lstStyle/>
        <a:p>
          <a:endParaRPr lang="en-GB"/>
        </a:p>
      </dgm:t>
    </dgm:pt>
    <dgm:pt modelId="{4B3E62C1-CEFC-451F-B2EB-55B4D990A5EA}" type="pres">
      <dgm:prSet presAssocID="{8DADB58D-5581-43AC-BED8-B3779196484A}" presName="spacer" presStyleCnt="0"/>
      <dgm:spPr/>
    </dgm:pt>
    <dgm:pt modelId="{63AA9DF6-833F-4CB5-AAA0-FEB32AD61E91}" type="pres">
      <dgm:prSet presAssocID="{80CC90B0-8BEB-4A7D-9071-1DD90E97747D}" presName="parentText" presStyleLbl="node1" presStyleIdx="4" presStyleCnt="7">
        <dgm:presLayoutVars>
          <dgm:chMax val="0"/>
          <dgm:bulletEnabled val="1"/>
        </dgm:presLayoutVars>
      </dgm:prSet>
      <dgm:spPr/>
      <dgm:t>
        <a:bodyPr/>
        <a:lstStyle/>
        <a:p>
          <a:endParaRPr lang="en-GB"/>
        </a:p>
      </dgm:t>
    </dgm:pt>
    <dgm:pt modelId="{98C4AEF9-98AB-41C6-8AEA-F773F9CBD6C1}" type="pres">
      <dgm:prSet presAssocID="{7A261CE7-1B21-443B-AC8A-95C3FE669A25}" presName="spacer" presStyleCnt="0"/>
      <dgm:spPr/>
    </dgm:pt>
    <dgm:pt modelId="{25B0F842-4F34-4B99-98A1-5317A046AFBA}" type="pres">
      <dgm:prSet presAssocID="{136A5AE6-4BA8-4A96-90E6-B38CA5968F5A}" presName="parentText" presStyleLbl="node1" presStyleIdx="5" presStyleCnt="7">
        <dgm:presLayoutVars>
          <dgm:chMax val="0"/>
          <dgm:bulletEnabled val="1"/>
        </dgm:presLayoutVars>
      </dgm:prSet>
      <dgm:spPr/>
      <dgm:t>
        <a:bodyPr/>
        <a:lstStyle/>
        <a:p>
          <a:endParaRPr lang="en-GB"/>
        </a:p>
      </dgm:t>
    </dgm:pt>
    <dgm:pt modelId="{FC93A4D1-B6F3-4DEF-A933-3A6ABF10167E}" type="pres">
      <dgm:prSet presAssocID="{17D0E0F5-9BC9-4878-913E-DEFCDA6474A0}" presName="spacer" presStyleCnt="0"/>
      <dgm:spPr/>
    </dgm:pt>
    <dgm:pt modelId="{96DC0387-EE6B-4A19-AA14-5D565CEF61FB}" type="pres">
      <dgm:prSet presAssocID="{A6DE8F7B-2A5A-48F3-B06F-CEC6C5145A58}" presName="parentText" presStyleLbl="node1" presStyleIdx="6" presStyleCnt="7">
        <dgm:presLayoutVars>
          <dgm:chMax val="0"/>
          <dgm:bulletEnabled val="1"/>
        </dgm:presLayoutVars>
      </dgm:prSet>
      <dgm:spPr/>
      <dgm:t>
        <a:bodyPr/>
        <a:lstStyle/>
        <a:p>
          <a:endParaRPr lang="en-GB"/>
        </a:p>
      </dgm:t>
    </dgm:pt>
  </dgm:ptLst>
  <dgm:cxnLst>
    <dgm:cxn modelId="{07CEE34A-0A72-474F-8AFE-9DF613E6FF89}" type="presOf" srcId="{165AA80A-9463-4B17-AC79-1AD8D5D12EF3}" destId="{031D0EE4-F4D3-4816-BA06-76901AD000B7}" srcOrd="0" destOrd="0" presId="urn:microsoft.com/office/officeart/2005/8/layout/vList2"/>
    <dgm:cxn modelId="{D7483C07-6944-47B9-B29F-989283066913}" type="presOf" srcId="{DA0AFA5A-642A-4ECC-9F9C-CDF0AF4A620F}" destId="{2E5C77A8-2DE4-4F80-9999-84DFC1571626}" srcOrd="0" destOrd="0" presId="urn:microsoft.com/office/officeart/2005/8/layout/vList2"/>
    <dgm:cxn modelId="{81328720-F36C-4FF8-9F28-3EA46044BCE4}" srcId="{6062224B-CA5B-4CE2-9E02-029E60814B97}" destId="{80CC90B0-8BEB-4A7D-9071-1DD90E97747D}" srcOrd="4" destOrd="0" parTransId="{592DDB25-7770-4784-9EA5-662E93B955F4}" sibTransId="{7A261CE7-1B21-443B-AC8A-95C3FE669A25}"/>
    <dgm:cxn modelId="{EF677BCC-324A-44D3-9B2C-AC053BA2FF1B}" srcId="{6062224B-CA5B-4CE2-9E02-029E60814B97}" destId="{136A5AE6-4BA8-4A96-90E6-B38CA5968F5A}" srcOrd="5" destOrd="0" parTransId="{B31FF481-1882-40FE-84F3-CD53DAC13BE1}" sibTransId="{17D0E0F5-9BC9-4878-913E-DEFCDA6474A0}"/>
    <dgm:cxn modelId="{24736B36-1C73-44E7-9D16-353EFA3C698D}" type="presOf" srcId="{80CC90B0-8BEB-4A7D-9071-1DD90E97747D}" destId="{63AA9DF6-833F-4CB5-AAA0-FEB32AD61E91}" srcOrd="0" destOrd="0" presId="urn:microsoft.com/office/officeart/2005/8/layout/vList2"/>
    <dgm:cxn modelId="{8DCAC806-A72D-4440-95D4-AB160BC7E11C}" type="presOf" srcId="{A6DE8F7B-2A5A-48F3-B06F-CEC6C5145A58}" destId="{96DC0387-EE6B-4A19-AA14-5D565CEF61FB}" srcOrd="0" destOrd="0" presId="urn:microsoft.com/office/officeart/2005/8/layout/vList2"/>
    <dgm:cxn modelId="{3AB12263-3BE0-4CB1-979D-C581D0A6DC26}" srcId="{6062224B-CA5B-4CE2-9E02-029E60814B97}" destId="{DA0AFA5A-642A-4ECC-9F9C-CDF0AF4A620F}" srcOrd="1" destOrd="0" parTransId="{702D7E89-C4C4-4CFC-A549-DB85A9393768}" sibTransId="{68DFD1C6-833E-43D6-BF04-9885AC7A469A}"/>
    <dgm:cxn modelId="{BD19E985-A4E8-40AA-97BC-5AB2E70DA77B}" srcId="{6062224B-CA5B-4CE2-9E02-029E60814B97}" destId="{21C14913-EBB7-4471-9093-EEC9BED1950F}" srcOrd="0" destOrd="0" parTransId="{47ECF095-86D3-4984-8EF4-20FA778463E3}" sibTransId="{09C3EDF1-2426-4E2B-A8AF-09FEF1435783}"/>
    <dgm:cxn modelId="{127681CF-B301-45DF-9961-12842782D93E}" srcId="{6062224B-CA5B-4CE2-9E02-029E60814B97}" destId="{5C0EA5B7-F50E-4C5E-860E-48043E4BBFB8}" srcOrd="2" destOrd="0" parTransId="{1D890E0C-EEB7-417C-A7FC-1886EE4DF42D}" sibTransId="{EA69D7B2-9C8C-453A-BDB9-1B04EFCA618D}"/>
    <dgm:cxn modelId="{1515FFE6-4340-44AF-B169-EC0EE3E4928A}" type="presOf" srcId="{21C14913-EBB7-4471-9093-EEC9BED1950F}" destId="{F836F3CB-9785-41F8-A707-988F14285949}" srcOrd="0" destOrd="0" presId="urn:microsoft.com/office/officeart/2005/8/layout/vList2"/>
    <dgm:cxn modelId="{E67C8AE4-1FB1-432F-A23F-ADA700960F5C}" srcId="{6062224B-CA5B-4CE2-9E02-029E60814B97}" destId="{A6DE8F7B-2A5A-48F3-B06F-CEC6C5145A58}" srcOrd="6" destOrd="0" parTransId="{05ED2733-C4DC-4713-AD96-7B1C17C94507}" sibTransId="{58755ADF-E63B-43A7-963F-BAC6F5616426}"/>
    <dgm:cxn modelId="{432D0C15-00F3-4C19-839E-7E6CF512C155}" type="presOf" srcId="{136A5AE6-4BA8-4A96-90E6-B38CA5968F5A}" destId="{25B0F842-4F34-4B99-98A1-5317A046AFBA}" srcOrd="0" destOrd="0" presId="urn:microsoft.com/office/officeart/2005/8/layout/vList2"/>
    <dgm:cxn modelId="{5277234A-B4C1-4283-98F2-FEF44AC35A4A}" type="presOf" srcId="{6062224B-CA5B-4CE2-9E02-029E60814B97}" destId="{F64FFCE6-A2B0-45A1-B1C9-62FD2932ECEA}" srcOrd="0" destOrd="0" presId="urn:microsoft.com/office/officeart/2005/8/layout/vList2"/>
    <dgm:cxn modelId="{153648DF-839A-4B27-8660-7A07E750A988}" srcId="{6062224B-CA5B-4CE2-9E02-029E60814B97}" destId="{165AA80A-9463-4B17-AC79-1AD8D5D12EF3}" srcOrd="3" destOrd="0" parTransId="{0B2D4F9F-6CD2-4C21-9D71-BE3AE94FC0A8}" sibTransId="{8DADB58D-5581-43AC-BED8-B3779196484A}"/>
    <dgm:cxn modelId="{EC25B34C-F86E-472A-9EC9-A502570F3114}" type="presOf" srcId="{5C0EA5B7-F50E-4C5E-860E-48043E4BBFB8}" destId="{60848998-D17E-4A0D-B995-E605BCF2A9C6}" srcOrd="0" destOrd="0" presId="urn:microsoft.com/office/officeart/2005/8/layout/vList2"/>
    <dgm:cxn modelId="{41157A20-7B57-427D-A0EE-9C8F25727B6C}" type="presParOf" srcId="{F64FFCE6-A2B0-45A1-B1C9-62FD2932ECEA}" destId="{F836F3CB-9785-41F8-A707-988F14285949}" srcOrd="0" destOrd="0" presId="urn:microsoft.com/office/officeart/2005/8/layout/vList2"/>
    <dgm:cxn modelId="{A78EBA4D-4527-4FFB-BF0C-54447CDAE14A}" type="presParOf" srcId="{F64FFCE6-A2B0-45A1-B1C9-62FD2932ECEA}" destId="{55934D52-8846-457D-AF43-8B9ABF5DD684}" srcOrd="1" destOrd="0" presId="urn:microsoft.com/office/officeart/2005/8/layout/vList2"/>
    <dgm:cxn modelId="{A89176D2-615A-4BC3-AC8E-BF664B5BAE00}" type="presParOf" srcId="{F64FFCE6-A2B0-45A1-B1C9-62FD2932ECEA}" destId="{2E5C77A8-2DE4-4F80-9999-84DFC1571626}" srcOrd="2" destOrd="0" presId="urn:microsoft.com/office/officeart/2005/8/layout/vList2"/>
    <dgm:cxn modelId="{8EA79607-A0CD-4A23-ADBC-5116CB79C88E}" type="presParOf" srcId="{F64FFCE6-A2B0-45A1-B1C9-62FD2932ECEA}" destId="{9532FB43-F60D-4BF6-8AC8-33FF12ED0FFB}" srcOrd="3" destOrd="0" presId="urn:microsoft.com/office/officeart/2005/8/layout/vList2"/>
    <dgm:cxn modelId="{D7E7C129-3B91-4F5A-956F-DA123294D796}" type="presParOf" srcId="{F64FFCE6-A2B0-45A1-B1C9-62FD2932ECEA}" destId="{60848998-D17E-4A0D-B995-E605BCF2A9C6}" srcOrd="4" destOrd="0" presId="urn:microsoft.com/office/officeart/2005/8/layout/vList2"/>
    <dgm:cxn modelId="{FBCD081D-7AD2-4AC6-97FE-D6C94A1A2D12}" type="presParOf" srcId="{F64FFCE6-A2B0-45A1-B1C9-62FD2932ECEA}" destId="{663AE3D7-B1BA-4524-A9BA-0617174800B5}" srcOrd="5" destOrd="0" presId="urn:microsoft.com/office/officeart/2005/8/layout/vList2"/>
    <dgm:cxn modelId="{2DBC822E-208E-47A4-A051-01A1AF627668}" type="presParOf" srcId="{F64FFCE6-A2B0-45A1-B1C9-62FD2932ECEA}" destId="{031D0EE4-F4D3-4816-BA06-76901AD000B7}" srcOrd="6" destOrd="0" presId="urn:microsoft.com/office/officeart/2005/8/layout/vList2"/>
    <dgm:cxn modelId="{4EDBC958-BECB-4B60-BBAE-AE43233E0868}" type="presParOf" srcId="{F64FFCE6-A2B0-45A1-B1C9-62FD2932ECEA}" destId="{4B3E62C1-CEFC-451F-B2EB-55B4D990A5EA}" srcOrd="7" destOrd="0" presId="urn:microsoft.com/office/officeart/2005/8/layout/vList2"/>
    <dgm:cxn modelId="{6AE283B0-877F-4E9D-A029-BB71A6855048}" type="presParOf" srcId="{F64FFCE6-A2B0-45A1-B1C9-62FD2932ECEA}" destId="{63AA9DF6-833F-4CB5-AAA0-FEB32AD61E91}" srcOrd="8" destOrd="0" presId="urn:microsoft.com/office/officeart/2005/8/layout/vList2"/>
    <dgm:cxn modelId="{3B2B8988-D533-4851-9401-C0E69F3F49F0}" type="presParOf" srcId="{F64FFCE6-A2B0-45A1-B1C9-62FD2932ECEA}" destId="{98C4AEF9-98AB-41C6-8AEA-F773F9CBD6C1}" srcOrd="9" destOrd="0" presId="urn:microsoft.com/office/officeart/2005/8/layout/vList2"/>
    <dgm:cxn modelId="{6361BDA2-A42F-4B50-B7B5-A587E28ACEB9}" type="presParOf" srcId="{F64FFCE6-A2B0-45A1-B1C9-62FD2932ECEA}" destId="{25B0F842-4F34-4B99-98A1-5317A046AFBA}" srcOrd="10" destOrd="0" presId="urn:microsoft.com/office/officeart/2005/8/layout/vList2"/>
    <dgm:cxn modelId="{37582A29-D19E-4BC1-BCAA-3705C2062B90}" type="presParOf" srcId="{F64FFCE6-A2B0-45A1-B1C9-62FD2932ECEA}" destId="{FC93A4D1-B6F3-4DEF-A933-3A6ABF10167E}" srcOrd="11" destOrd="0" presId="urn:microsoft.com/office/officeart/2005/8/layout/vList2"/>
    <dgm:cxn modelId="{09182D75-0561-450F-B660-1549F23CDD83}" type="presParOf" srcId="{F64FFCE6-A2B0-45A1-B1C9-62FD2932ECEA}" destId="{96DC0387-EE6B-4A19-AA14-5D565CEF61FB}" srcOrd="1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pPr algn="just">
            <a:lnSpc>
              <a:spcPct val="100000"/>
            </a:lnSpc>
          </a:pPr>
          <a:r>
            <a:rPr lang="en-US" sz="2400" b="0" dirty="0" smtClean="0">
              <a:solidFill>
                <a:srgbClr val="FFFF00"/>
              </a:solidFill>
            </a:rPr>
            <a:t>Promote general education, awareness and community training in DM</a:t>
          </a:r>
          <a:endParaRPr lang="en-GB" sz="2400" b="0" dirty="0">
            <a:solidFill>
              <a:srgbClr val="FFFF00"/>
            </a:solidFill>
          </a:endParaRPr>
        </a:p>
      </dgm:t>
    </dgm:pt>
    <dgm:pt modelId="{47ECF095-86D3-4984-8EF4-20FA778463E3}" type="parTrans" cxnId="{BD19E985-A4E8-40AA-97BC-5AB2E70DA77B}">
      <dgm:prSet/>
      <dgm:spPr/>
      <dgm:t>
        <a:bodyPr/>
        <a:lstStyle/>
        <a:p>
          <a:endParaRPr lang="en-GB" sz="2400" b="0"/>
        </a:p>
      </dgm:t>
    </dgm:pt>
    <dgm:pt modelId="{09C3EDF1-2426-4E2B-A8AF-09FEF1435783}" type="sibTrans" cxnId="{BD19E985-A4E8-40AA-97BC-5AB2E70DA77B}">
      <dgm:prSet/>
      <dgm:spPr/>
      <dgm:t>
        <a:bodyPr/>
        <a:lstStyle/>
        <a:p>
          <a:endParaRPr lang="en-GB" sz="2400" b="0"/>
        </a:p>
      </dgm:t>
    </dgm:pt>
    <dgm:pt modelId="{DA0AFA5A-642A-4ECC-9F9C-CDF0AF4A620F}">
      <dgm:prSet custT="1"/>
      <dgm:spPr>
        <a:solidFill>
          <a:schemeClr val="accent5">
            <a:lumMod val="10000"/>
          </a:schemeClr>
        </a:solidFill>
      </dgm:spPr>
      <dgm:t>
        <a:bodyPr/>
        <a:lstStyle/>
        <a:p>
          <a:pPr algn="just">
            <a:lnSpc>
              <a:spcPct val="100000"/>
            </a:lnSpc>
          </a:pPr>
          <a:r>
            <a:rPr lang="en-US" sz="2400" b="0" dirty="0" smtClean="0">
              <a:solidFill>
                <a:srgbClr val="FFFF00"/>
              </a:solidFill>
            </a:rPr>
            <a:t>Provide necessary technical assistance </a:t>
          </a:r>
          <a:r>
            <a:rPr lang="en-US" sz="2400" b="0" dirty="0" smtClean="0">
              <a:solidFill>
                <a:schemeClr val="bg1"/>
              </a:solidFill>
            </a:rPr>
            <a:t>or give advice to District and Local authorities for carrying out their functions eff</a:t>
          </a:r>
          <a:r>
            <a:rPr lang="en-US" sz="2400" b="0" dirty="0" smtClean="0"/>
            <a:t>ectively</a:t>
          </a:r>
        </a:p>
      </dgm:t>
    </dgm:pt>
    <dgm:pt modelId="{702D7E89-C4C4-4CFC-A549-DB85A9393768}" type="parTrans" cxnId="{3AB12263-3BE0-4CB1-979D-C581D0A6DC26}">
      <dgm:prSet/>
      <dgm:spPr/>
      <dgm:t>
        <a:bodyPr/>
        <a:lstStyle/>
        <a:p>
          <a:endParaRPr lang="en-GB" sz="2400" b="0"/>
        </a:p>
      </dgm:t>
    </dgm:pt>
    <dgm:pt modelId="{68DFD1C6-833E-43D6-BF04-9885AC7A469A}" type="sibTrans" cxnId="{3AB12263-3BE0-4CB1-979D-C581D0A6DC26}">
      <dgm:prSet/>
      <dgm:spPr/>
      <dgm:t>
        <a:bodyPr/>
        <a:lstStyle/>
        <a:p>
          <a:endParaRPr lang="en-GB" sz="2400" b="0"/>
        </a:p>
      </dgm:t>
    </dgm:pt>
    <dgm:pt modelId="{5C0EA5B7-F50E-4C5E-860E-48043E4BBFB8}">
      <dgm:prSet custT="1"/>
      <dgm:spPr>
        <a:solidFill>
          <a:schemeClr val="accent5">
            <a:lumMod val="10000"/>
          </a:schemeClr>
        </a:solidFill>
      </dgm:spPr>
      <dgm:t>
        <a:bodyPr/>
        <a:lstStyle/>
        <a:p>
          <a:pPr algn="just">
            <a:lnSpc>
              <a:spcPct val="100000"/>
            </a:lnSpc>
          </a:pPr>
          <a:r>
            <a:rPr lang="en-US" sz="2400" b="0" dirty="0" smtClean="0">
              <a:solidFill>
                <a:srgbClr val="FFFF00"/>
              </a:solidFill>
            </a:rPr>
            <a:t>Advise Provincial </a:t>
          </a:r>
          <a:r>
            <a:rPr lang="en-US" sz="2400" b="0" dirty="0" err="1" smtClean="0">
              <a:solidFill>
                <a:srgbClr val="FFFF00"/>
              </a:solidFill>
            </a:rPr>
            <a:t>Govt</a:t>
          </a:r>
          <a:r>
            <a:rPr lang="en-US" sz="2400" b="0" dirty="0" smtClean="0">
              <a:solidFill>
                <a:srgbClr val="FFFF00"/>
              </a:solidFill>
            </a:rPr>
            <a:t> regarding all financial matters in relation to disaster management</a:t>
          </a:r>
        </a:p>
      </dgm:t>
    </dgm:pt>
    <dgm:pt modelId="{1D890E0C-EEB7-417C-A7FC-1886EE4DF42D}" type="parTrans" cxnId="{127681CF-B301-45DF-9961-12842782D93E}">
      <dgm:prSet/>
      <dgm:spPr/>
      <dgm:t>
        <a:bodyPr/>
        <a:lstStyle/>
        <a:p>
          <a:endParaRPr lang="en-GB" sz="2400" b="0"/>
        </a:p>
      </dgm:t>
    </dgm:pt>
    <dgm:pt modelId="{EA69D7B2-9C8C-453A-BDB9-1B04EFCA618D}" type="sibTrans" cxnId="{127681CF-B301-45DF-9961-12842782D93E}">
      <dgm:prSet/>
      <dgm:spPr/>
      <dgm:t>
        <a:bodyPr/>
        <a:lstStyle/>
        <a:p>
          <a:endParaRPr lang="en-GB" sz="2400" b="0"/>
        </a:p>
      </dgm:t>
    </dgm:pt>
    <dgm:pt modelId="{80CC90B0-8BEB-4A7D-9071-1DD90E97747D}">
      <dgm:prSet custT="1"/>
      <dgm:spPr>
        <a:solidFill>
          <a:schemeClr val="accent5">
            <a:lumMod val="10000"/>
          </a:schemeClr>
        </a:solidFill>
      </dgm:spPr>
      <dgm:t>
        <a:bodyPr/>
        <a:lstStyle/>
        <a:p>
          <a:pPr algn="just">
            <a:lnSpc>
              <a:spcPct val="100000"/>
            </a:lnSpc>
          </a:pPr>
          <a:r>
            <a:rPr lang="en-US" sz="2400" b="0" dirty="0" smtClean="0">
              <a:solidFill>
                <a:srgbClr val="FFFF00"/>
              </a:solidFill>
            </a:rPr>
            <a:t>Examine the construction </a:t>
          </a:r>
          <a:r>
            <a:rPr lang="en-US" sz="2400" b="0" dirty="0" smtClean="0"/>
            <a:t>in the area and </a:t>
          </a:r>
          <a:r>
            <a:rPr lang="en-US" sz="2400" b="0" dirty="0" smtClean="0">
              <a:solidFill>
                <a:srgbClr val="FFFF00"/>
              </a:solidFill>
            </a:rPr>
            <a:t>if it is of the opinion that standards laid down have not been followed</a:t>
          </a:r>
          <a:r>
            <a:rPr lang="en-US" sz="2400" b="0" dirty="0" smtClean="0"/>
            <a:t>, it may direct for following the same to </a:t>
          </a:r>
          <a:r>
            <a:rPr lang="en-US" sz="2400" b="0" dirty="0" smtClean="0">
              <a:solidFill>
                <a:srgbClr val="FFFF00"/>
              </a:solidFill>
            </a:rPr>
            <a:t>secure compliance of such standards</a:t>
          </a:r>
        </a:p>
      </dgm:t>
    </dgm:pt>
    <dgm:pt modelId="{592DDB25-7770-4784-9EA5-662E93B955F4}" type="parTrans" cxnId="{81328720-F36C-4FF8-9F28-3EA46044BCE4}">
      <dgm:prSet/>
      <dgm:spPr/>
      <dgm:t>
        <a:bodyPr/>
        <a:lstStyle/>
        <a:p>
          <a:endParaRPr lang="en-GB" sz="2400" b="0"/>
        </a:p>
      </dgm:t>
    </dgm:pt>
    <dgm:pt modelId="{7A261CE7-1B21-443B-AC8A-95C3FE669A25}" type="sibTrans" cxnId="{81328720-F36C-4FF8-9F28-3EA46044BCE4}">
      <dgm:prSet/>
      <dgm:spPr/>
      <dgm:t>
        <a:bodyPr/>
        <a:lstStyle/>
        <a:p>
          <a:endParaRPr lang="en-GB" sz="2400" b="0"/>
        </a:p>
      </dgm:t>
    </dgm:pt>
    <dgm:pt modelId="{136A5AE6-4BA8-4A96-90E6-B38CA5968F5A}">
      <dgm:prSet custT="1"/>
      <dgm:spPr>
        <a:solidFill>
          <a:schemeClr val="accent5">
            <a:lumMod val="10000"/>
          </a:schemeClr>
        </a:solidFill>
      </dgm:spPr>
      <dgm:t>
        <a:bodyPr/>
        <a:lstStyle/>
        <a:p>
          <a:pPr algn="just">
            <a:lnSpc>
              <a:spcPct val="100000"/>
            </a:lnSpc>
          </a:pPr>
          <a:r>
            <a:rPr lang="en-US" sz="2400" b="0" dirty="0" smtClean="0"/>
            <a:t>Ensures that communication systems are in order and DM drills are being carried out</a:t>
          </a:r>
        </a:p>
      </dgm:t>
    </dgm:pt>
    <dgm:pt modelId="{B31FF481-1882-40FE-84F3-CD53DAC13BE1}" type="parTrans" cxnId="{EF677BCC-324A-44D3-9B2C-AC053BA2FF1B}">
      <dgm:prSet/>
      <dgm:spPr/>
      <dgm:t>
        <a:bodyPr/>
        <a:lstStyle/>
        <a:p>
          <a:endParaRPr lang="en-GB" sz="2400" b="0"/>
        </a:p>
      </dgm:t>
    </dgm:pt>
    <dgm:pt modelId="{17D0E0F5-9BC9-4878-913E-DEFCDA6474A0}" type="sibTrans" cxnId="{EF677BCC-324A-44D3-9B2C-AC053BA2FF1B}">
      <dgm:prSet/>
      <dgm:spPr/>
      <dgm:t>
        <a:bodyPr/>
        <a:lstStyle/>
        <a:p>
          <a:endParaRPr lang="en-GB" sz="2400" b="0"/>
        </a:p>
      </dgm:t>
    </dgm:pt>
    <dgm:pt modelId="{A6DE8F7B-2A5A-48F3-B06F-CEC6C5145A58}">
      <dgm:prSet custT="1"/>
      <dgm:spPr>
        <a:solidFill>
          <a:schemeClr val="accent5">
            <a:lumMod val="10000"/>
          </a:schemeClr>
        </a:solidFill>
      </dgm:spPr>
      <dgm:t>
        <a:bodyPr/>
        <a:lstStyle/>
        <a:p>
          <a:pPr algn="just">
            <a:lnSpc>
              <a:spcPct val="100000"/>
            </a:lnSpc>
          </a:pPr>
          <a:r>
            <a:rPr lang="en-US" sz="2400" b="0" dirty="0" smtClean="0"/>
            <a:t>Perform such functions as may be assigned to it by National or Provincial Authority</a:t>
          </a:r>
          <a:endParaRPr lang="en-US" sz="2400" b="0" dirty="0">
            <a:solidFill>
              <a:srgbClr val="161616"/>
            </a:solidFill>
            <a:ea typeface="MS PGothic" pitchFamily="34" charset="-128"/>
          </a:endParaRPr>
        </a:p>
      </dgm:t>
    </dgm:pt>
    <dgm:pt modelId="{05ED2733-C4DC-4713-AD96-7B1C17C94507}" type="parTrans" cxnId="{E67C8AE4-1FB1-432F-A23F-ADA700960F5C}">
      <dgm:prSet/>
      <dgm:spPr/>
      <dgm:t>
        <a:bodyPr/>
        <a:lstStyle/>
        <a:p>
          <a:endParaRPr lang="en-GB" sz="2400" b="0"/>
        </a:p>
      </dgm:t>
    </dgm:pt>
    <dgm:pt modelId="{58755ADF-E63B-43A7-963F-BAC6F5616426}" type="sibTrans" cxnId="{E67C8AE4-1FB1-432F-A23F-ADA700960F5C}">
      <dgm:prSet/>
      <dgm:spPr/>
      <dgm:t>
        <a:bodyPr/>
        <a:lstStyle/>
        <a:p>
          <a:endParaRPr lang="en-GB" sz="2400" b="0"/>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6" custScaleY="86459" custLinFactY="-19162" custLinFactNeighborY="-100000">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t>
        <a:bodyPr/>
        <a:lstStyle/>
        <a:p>
          <a:endParaRPr lang="en-GB"/>
        </a:p>
      </dgm:t>
    </dgm:pt>
    <dgm:pt modelId="{2E5C77A8-2DE4-4F80-9999-84DFC1571626}" type="pres">
      <dgm:prSet presAssocID="{DA0AFA5A-642A-4ECC-9F9C-CDF0AF4A620F}" presName="parentText" presStyleLbl="node1" presStyleIdx="1" presStyleCnt="6" custLinFactY="-5227" custLinFactNeighborY="-100000">
        <dgm:presLayoutVars>
          <dgm:chMax val="0"/>
          <dgm:bulletEnabled val="1"/>
        </dgm:presLayoutVars>
      </dgm:prSet>
      <dgm:spPr/>
      <dgm:t>
        <a:bodyPr/>
        <a:lstStyle/>
        <a:p>
          <a:endParaRPr lang="en-GB"/>
        </a:p>
      </dgm:t>
    </dgm:pt>
    <dgm:pt modelId="{9532FB43-F60D-4BF6-8AC8-33FF12ED0FFB}" type="pres">
      <dgm:prSet presAssocID="{68DFD1C6-833E-43D6-BF04-9885AC7A469A}" presName="spacer" presStyleCnt="0"/>
      <dgm:spPr/>
    </dgm:pt>
    <dgm:pt modelId="{60848998-D17E-4A0D-B995-E605BCF2A9C6}" type="pres">
      <dgm:prSet presAssocID="{5C0EA5B7-F50E-4C5E-860E-48043E4BBFB8}" presName="parentText" presStyleLbl="node1" presStyleIdx="2" presStyleCnt="6" custLinFactY="-4692" custLinFactNeighborY="-100000">
        <dgm:presLayoutVars>
          <dgm:chMax val="0"/>
          <dgm:bulletEnabled val="1"/>
        </dgm:presLayoutVars>
      </dgm:prSet>
      <dgm:spPr/>
      <dgm:t>
        <a:bodyPr/>
        <a:lstStyle/>
        <a:p>
          <a:endParaRPr lang="en-GB"/>
        </a:p>
      </dgm:t>
    </dgm:pt>
    <dgm:pt modelId="{663AE3D7-B1BA-4524-A9BA-0617174800B5}" type="pres">
      <dgm:prSet presAssocID="{EA69D7B2-9C8C-453A-BDB9-1B04EFCA618D}" presName="spacer" presStyleCnt="0"/>
      <dgm:spPr/>
    </dgm:pt>
    <dgm:pt modelId="{63AA9DF6-833F-4CB5-AAA0-FEB32AD61E91}" type="pres">
      <dgm:prSet presAssocID="{80CC90B0-8BEB-4A7D-9071-1DD90E97747D}" presName="parentText" presStyleLbl="node1" presStyleIdx="3" presStyleCnt="6" custScaleY="119142" custLinFactY="-3649" custLinFactNeighborY="-100000">
        <dgm:presLayoutVars>
          <dgm:chMax val="0"/>
          <dgm:bulletEnabled val="1"/>
        </dgm:presLayoutVars>
      </dgm:prSet>
      <dgm:spPr/>
      <dgm:t>
        <a:bodyPr/>
        <a:lstStyle/>
        <a:p>
          <a:endParaRPr lang="en-GB"/>
        </a:p>
      </dgm:t>
    </dgm:pt>
    <dgm:pt modelId="{98C4AEF9-98AB-41C6-8AEA-F773F9CBD6C1}" type="pres">
      <dgm:prSet presAssocID="{7A261CE7-1B21-443B-AC8A-95C3FE669A25}" presName="spacer" presStyleCnt="0"/>
      <dgm:spPr/>
    </dgm:pt>
    <dgm:pt modelId="{25B0F842-4F34-4B99-98A1-5317A046AFBA}" type="pres">
      <dgm:prSet presAssocID="{136A5AE6-4BA8-4A96-90E6-B38CA5968F5A}" presName="parentText" presStyleLbl="node1" presStyleIdx="4" presStyleCnt="6" custScaleY="84266" custLinFactY="-1505" custLinFactNeighborY="-100000">
        <dgm:presLayoutVars>
          <dgm:chMax val="0"/>
          <dgm:bulletEnabled val="1"/>
        </dgm:presLayoutVars>
      </dgm:prSet>
      <dgm:spPr/>
      <dgm:t>
        <a:bodyPr/>
        <a:lstStyle/>
        <a:p>
          <a:endParaRPr lang="en-GB"/>
        </a:p>
      </dgm:t>
    </dgm:pt>
    <dgm:pt modelId="{FC93A4D1-B6F3-4DEF-A933-3A6ABF10167E}" type="pres">
      <dgm:prSet presAssocID="{17D0E0F5-9BC9-4878-913E-DEFCDA6474A0}" presName="spacer" presStyleCnt="0"/>
      <dgm:spPr/>
    </dgm:pt>
    <dgm:pt modelId="{96DC0387-EE6B-4A19-AA14-5D565CEF61FB}" type="pres">
      <dgm:prSet presAssocID="{A6DE8F7B-2A5A-48F3-B06F-CEC6C5145A58}" presName="parentText" presStyleLbl="node1" presStyleIdx="5" presStyleCnt="6" custScaleY="89238" custLinFactY="-2146" custLinFactNeighborY="-100000">
        <dgm:presLayoutVars>
          <dgm:chMax val="0"/>
          <dgm:bulletEnabled val="1"/>
        </dgm:presLayoutVars>
      </dgm:prSet>
      <dgm:spPr/>
      <dgm:t>
        <a:bodyPr/>
        <a:lstStyle/>
        <a:p>
          <a:endParaRPr lang="en-GB"/>
        </a:p>
      </dgm:t>
    </dgm:pt>
  </dgm:ptLst>
  <dgm:cxnLst>
    <dgm:cxn modelId="{77B9BC78-3740-4655-91E6-33F28E505F2B}" type="presOf" srcId="{A6DE8F7B-2A5A-48F3-B06F-CEC6C5145A58}" destId="{96DC0387-EE6B-4A19-AA14-5D565CEF61FB}" srcOrd="0" destOrd="0" presId="urn:microsoft.com/office/officeart/2005/8/layout/vList2"/>
    <dgm:cxn modelId="{81328720-F36C-4FF8-9F28-3EA46044BCE4}" srcId="{6062224B-CA5B-4CE2-9E02-029E60814B97}" destId="{80CC90B0-8BEB-4A7D-9071-1DD90E97747D}" srcOrd="3" destOrd="0" parTransId="{592DDB25-7770-4784-9EA5-662E93B955F4}" sibTransId="{7A261CE7-1B21-443B-AC8A-95C3FE669A25}"/>
    <dgm:cxn modelId="{EF677BCC-324A-44D3-9B2C-AC053BA2FF1B}" srcId="{6062224B-CA5B-4CE2-9E02-029E60814B97}" destId="{136A5AE6-4BA8-4A96-90E6-B38CA5968F5A}" srcOrd="4" destOrd="0" parTransId="{B31FF481-1882-40FE-84F3-CD53DAC13BE1}" sibTransId="{17D0E0F5-9BC9-4878-913E-DEFCDA6474A0}"/>
    <dgm:cxn modelId="{3AB12263-3BE0-4CB1-979D-C581D0A6DC26}" srcId="{6062224B-CA5B-4CE2-9E02-029E60814B97}" destId="{DA0AFA5A-642A-4ECC-9F9C-CDF0AF4A620F}" srcOrd="1" destOrd="0" parTransId="{702D7E89-C4C4-4CFC-A549-DB85A9393768}" sibTransId="{68DFD1C6-833E-43D6-BF04-9885AC7A469A}"/>
    <dgm:cxn modelId="{1EFC27BB-248A-48EF-85A0-CAD9F839B19A}" type="presOf" srcId="{DA0AFA5A-642A-4ECC-9F9C-CDF0AF4A620F}" destId="{2E5C77A8-2DE4-4F80-9999-84DFC1571626}" srcOrd="0" destOrd="0" presId="urn:microsoft.com/office/officeart/2005/8/layout/vList2"/>
    <dgm:cxn modelId="{BD19E985-A4E8-40AA-97BC-5AB2E70DA77B}" srcId="{6062224B-CA5B-4CE2-9E02-029E60814B97}" destId="{21C14913-EBB7-4471-9093-EEC9BED1950F}" srcOrd="0" destOrd="0" parTransId="{47ECF095-86D3-4984-8EF4-20FA778463E3}" sibTransId="{09C3EDF1-2426-4E2B-A8AF-09FEF1435783}"/>
    <dgm:cxn modelId="{127681CF-B301-45DF-9961-12842782D93E}" srcId="{6062224B-CA5B-4CE2-9E02-029E60814B97}" destId="{5C0EA5B7-F50E-4C5E-860E-48043E4BBFB8}" srcOrd="2" destOrd="0" parTransId="{1D890E0C-EEB7-417C-A7FC-1886EE4DF42D}" sibTransId="{EA69D7B2-9C8C-453A-BDB9-1B04EFCA618D}"/>
    <dgm:cxn modelId="{ED9DC4B4-35F0-4DE0-8A4C-1FA69F108D84}" type="presOf" srcId="{5C0EA5B7-F50E-4C5E-860E-48043E4BBFB8}" destId="{60848998-D17E-4A0D-B995-E605BCF2A9C6}" srcOrd="0" destOrd="0" presId="urn:microsoft.com/office/officeart/2005/8/layout/vList2"/>
    <dgm:cxn modelId="{848E5221-1F57-441A-8898-21ACACDFAF20}" type="presOf" srcId="{21C14913-EBB7-4471-9093-EEC9BED1950F}" destId="{F836F3CB-9785-41F8-A707-988F14285949}" srcOrd="0" destOrd="0" presId="urn:microsoft.com/office/officeart/2005/8/layout/vList2"/>
    <dgm:cxn modelId="{E67C8AE4-1FB1-432F-A23F-ADA700960F5C}" srcId="{6062224B-CA5B-4CE2-9E02-029E60814B97}" destId="{A6DE8F7B-2A5A-48F3-B06F-CEC6C5145A58}" srcOrd="5" destOrd="0" parTransId="{05ED2733-C4DC-4713-AD96-7B1C17C94507}" sibTransId="{58755ADF-E63B-43A7-963F-BAC6F5616426}"/>
    <dgm:cxn modelId="{37F21A9D-E4D1-49A3-9DCF-0F196D6077B0}" type="presOf" srcId="{80CC90B0-8BEB-4A7D-9071-1DD90E97747D}" destId="{63AA9DF6-833F-4CB5-AAA0-FEB32AD61E91}" srcOrd="0" destOrd="0" presId="urn:microsoft.com/office/officeart/2005/8/layout/vList2"/>
    <dgm:cxn modelId="{DB1C5785-E897-4384-9EE2-3249877C04E0}" type="presOf" srcId="{6062224B-CA5B-4CE2-9E02-029E60814B97}" destId="{F64FFCE6-A2B0-45A1-B1C9-62FD2932ECEA}" srcOrd="0" destOrd="0" presId="urn:microsoft.com/office/officeart/2005/8/layout/vList2"/>
    <dgm:cxn modelId="{582768ED-5A22-4E23-96EE-A5D2B7919423}" type="presOf" srcId="{136A5AE6-4BA8-4A96-90E6-B38CA5968F5A}" destId="{25B0F842-4F34-4B99-98A1-5317A046AFBA}" srcOrd="0" destOrd="0" presId="urn:microsoft.com/office/officeart/2005/8/layout/vList2"/>
    <dgm:cxn modelId="{D5756A18-ED71-478D-B1AD-E966F0F56D15}" type="presParOf" srcId="{F64FFCE6-A2B0-45A1-B1C9-62FD2932ECEA}" destId="{F836F3CB-9785-41F8-A707-988F14285949}" srcOrd="0" destOrd="0" presId="urn:microsoft.com/office/officeart/2005/8/layout/vList2"/>
    <dgm:cxn modelId="{4FEE237A-0F86-47B1-A98C-F9E159055E76}" type="presParOf" srcId="{F64FFCE6-A2B0-45A1-B1C9-62FD2932ECEA}" destId="{55934D52-8846-457D-AF43-8B9ABF5DD684}" srcOrd="1" destOrd="0" presId="urn:microsoft.com/office/officeart/2005/8/layout/vList2"/>
    <dgm:cxn modelId="{26A22E22-1463-4E3B-B515-AED4E77ACBE0}" type="presParOf" srcId="{F64FFCE6-A2B0-45A1-B1C9-62FD2932ECEA}" destId="{2E5C77A8-2DE4-4F80-9999-84DFC1571626}" srcOrd="2" destOrd="0" presId="urn:microsoft.com/office/officeart/2005/8/layout/vList2"/>
    <dgm:cxn modelId="{6CB60D41-DCC7-47DB-A31B-E5EFFB388F5B}" type="presParOf" srcId="{F64FFCE6-A2B0-45A1-B1C9-62FD2932ECEA}" destId="{9532FB43-F60D-4BF6-8AC8-33FF12ED0FFB}" srcOrd="3" destOrd="0" presId="urn:microsoft.com/office/officeart/2005/8/layout/vList2"/>
    <dgm:cxn modelId="{3C2925A3-0CEF-4DBE-8154-6934104A57A0}" type="presParOf" srcId="{F64FFCE6-A2B0-45A1-B1C9-62FD2932ECEA}" destId="{60848998-D17E-4A0D-B995-E605BCF2A9C6}" srcOrd="4" destOrd="0" presId="urn:microsoft.com/office/officeart/2005/8/layout/vList2"/>
    <dgm:cxn modelId="{5AA3FC99-23D1-4E15-A8E7-B47B5ADBE308}" type="presParOf" srcId="{F64FFCE6-A2B0-45A1-B1C9-62FD2932ECEA}" destId="{663AE3D7-B1BA-4524-A9BA-0617174800B5}" srcOrd="5" destOrd="0" presId="urn:microsoft.com/office/officeart/2005/8/layout/vList2"/>
    <dgm:cxn modelId="{8F118A01-A4C7-469F-976B-999277E2C296}" type="presParOf" srcId="{F64FFCE6-A2B0-45A1-B1C9-62FD2932ECEA}" destId="{63AA9DF6-833F-4CB5-AAA0-FEB32AD61E91}" srcOrd="6" destOrd="0" presId="urn:microsoft.com/office/officeart/2005/8/layout/vList2"/>
    <dgm:cxn modelId="{D1D791BB-FD96-473F-B297-08D22A7CEC2E}" type="presParOf" srcId="{F64FFCE6-A2B0-45A1-B1C9-62FD2932ECEA}" destId="{98C4AEF9-98AB-41C6-8AEA-F773F9CBD6C1}" srcOrd="7" destOrd="0" presId="urn:microsoft.com/office/officeart/2005/8/layout/vList2"/>
    <dgm:cxn modelId="{E039B5E4-96D4-4FBA-B3F1-C8C38E14DF5D}" type="presParOf" srcId="{F64FFCE6-A2B0-45A1-B1C9-62FD2932ECEA}" destId="{25B0F842-4F34-4B99-98A1-5317A046AFBA}" srcOrd="8" destOrd="0" presId="urn:microsoft.com/office/officeart/2005/8/layout/vList2"/>
    <dgm:cxn modelId="{1A145BB4-3AB4-4F37-A757-D3C9EA801628}" type="presParOf" srcId="{F64FFCE6-A2B0-45A1-B1C9-62FD2932ECEA}" destId="{FC93A4D1-B6F3-4DEF-A933-3A6ABF10167E}" srcOrd="9" destOrd="0" presId="urn:microsoft.com/office/officeart/2005/8/layout/vList2"/>
    <dgm:cxn modelId="{E5914C38-B750-4869-A0BF-C9D4BC30DC79}" type="presParOf" srcId="{F64FFCE6-A2B0-45A1-B1C9-62FD2932ECEA}" destId="{96DC0387-EE6B-4A19-AA14-5D565CEF61F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53A2BC6-A99D-4209-8C24-2AD96464270B}" type="doc">
      <dgm:prSet loTypeId="urn:microsoft.com/office/officeart/2005/8/layout/hierarchy3" loCatId="hierarchy" qsTypeId="urn:microsoft.com/office/officeart/2005/8/quickstyle/3d1" qsCatId="3D" csTypeId="urn:microsoft.com/office/officeart/2005/8/colors/colorful1#1" csCatId="colorful" phldr="1"/>
      <dgm:spPr/>
      <dgm:t>
        <a:bodyPr/>
        <a:lstStyle/>
        <a:p>
          <a:endParaRPr lang="en-GB"/>
        </a:p>
      </dgm:t>
    </dgm:pt>
    <dgm:pt modelId="{C8E9B4A4-A1D2-487A-82BE-EC9BCD9610A0}">
      <dgm:prSet phldrT="[Text]" custT="1"/>
      <dgm:spPr/>
      <dgm:t>
        <a:bodyPr/>
        <a:lstStyle/>
        <a:p>
          <a:r>
            <a:rPr lang="en-GB" sz="2800" b="0" dirty="0" smtClean="0">
              <a:solidFill>
                <a:srgbClr val="FFFF00"/>
              </a:solidFill>
            </a:rPr>
            <a:t>Chairman</a:t>
          </a:r>
        </a:p>
        <a:p>
          <a:r>
            <a:rPr lang="en-GB" sz="2800" b="0" dirty="0" smtClean="0">
              <a:solidFill>
                <a:schemeClr val="bg1"/>
              </a:solidFill>
            </a:rPr>
            <a:t>Head of local council at district level </a:t>
          </a:r>
          <a:r>
            <a:rPr lang="en-GB" sz="2800" b="0" i="1" dirty="0" smtClean="0">
              <a:solidFill>
                <a:srgbClr val="FFFF00"/>
              </a:solidFill>
            </a:rPr>
            <a:t>(ex-officio)</a:t>
          </a:r>
          <a:endParaRPr lang="en-GB" sz="2800" b="0" i="1" dirty="0">
            <a:solidFill>
              <a:srgbClr val="FFFF00"/>
            </a:solidFill>
          </a:endParaRPr>
        </a:p>
      </dgm:t>
    </dgm:pt>
    <dgm:pt modelId="{EDDB2944-CD56-4FB2-B5C8-7F4D913E61E3}" type="parTrans" cxnId="{82D9EB1A-E0FC-4BCC-9CF0-FEE585745D02}">
      <dgm:prSet/>
      <dgm:spPr/>
      <dgm:t>
        <a:bodyPr/>
        <a:lstStyle/>
        <a:p>
          <a:endParaRPr lang="en-GB" b="0">
            <a:solidFill>
              <a:schemeClr val="bg1"/>
            </a:solidFill>
          </a:endParaRPr>
        </a:p>
      </dgm:t>
    </dgm:pt>
    <dgm:pt modelId="{694B83D6-3630-4033-AEFC-33A63D603E2D}" type="sibTrans" cxnId="{82D9EB1A-E0FC-4BCC-9CF0-FEE585745D02}">
      <dgm:prSet/>
      <dgm:spPr/>
      <dgm:t>
        <a:bodyPr/>
        <a:lstStyle/>
        <a:p>
          <a:endParaRPr lang="en-GB" b="0">
            <a:solidFill>
              <a:schemeClr val="bg1"/>
            </a:solidFill>
          </a:endParaRPr>
        </a:p>
      </dgm:t>
    </dgm:pt>
    <dgm:pt modelId="{CFAA0B1C-EE66-4180-8DAA-F20DCDA04348}">
      <dgm:prSet phldrT="[Text]" custT="1"/>
      <dgm:spPr>
        <a:solidFill>
          <a:srgbClr val="009900">
            <a:alpha val="90000"/>
          </a:srgbClr>
        </a:solidFill>
      </dgm:spPr>
      <dgm:t>
        <a:bodyPr/>
        <a:lstStyle/>
        <a:p>
          <a:r>
            <a:rPr lang="en-US" sz="2400" b="0" dirty="0" smtClean="0">
              <a:solidFill>
                <a:schemeClr val="bg1"/>
              </a:solidFill>
              <a:cs typeface="Times New Roman" pitchFamily="18" charset="0"/>
            </a:rPr>
            <a:t>District Coordination Officer/Deputy commissioner  </a:t>
          </a:r>
          <a:endParaRPr lang="en-GB" sz="2400" b="0" dirty="0">
            <a:solidFill>
              <a:schemeClr val="bg1"/>
            </a:solidFill>
          </a:endParaRPr>
        </a:p>
      </dgm:t>
    </dgm:pt>
    <dgm:pt modelId="{13EA9BC8-0B8D-4EFA-AF5B-E5D58BBA0DAB}" type="parTrans" cxnId="{338EFA82-1481-4EE3-820E-55DC40028ADD}">
      <dgm:prSet/>
      <dgm:spPr/>
      <dgm:t>
        <a:bodyPr/>
        <a:lstStyle/>
        <a:p>
          <a:endParaRPr lang="en-GB" b="0">
            <a:solidFill>
              <a:schemeClr val="bg1"/>
            </a:solidFill>
          </a:endParaRPr>
        </a:p>
      </dgm:t>
    </dgm:pt>
    <dgm:pt modelId="{3A31C0B1-E3B3-4A73-A36E-15623D3DCB82}" type="sibTrans" cxnId="{338EFA82-1481-4EE3-820E-55DC40028ADD}">
      <dgm:prSet/>
      <dgm:spPr/>
      <dgm:t>
        <a:bodyPr/>
        <a:lstStyle/>
        <a:p>
          <a:endParaRPr lang="en-GB" b="0">
            <a:solidFill>
              <a:schemeClr val="bg1"/>
            </a:solidFill>
          </a:endParaRPr>
        </a:p>
      </dgm:t>
    </dgm:pt>
    <dgm:pt modelId="{1215943E-156D-4AB3-B2F8-7815FF0C22AB}">
      <dgm:prSet custT="1"/>
      <dgm:spPr>
        <a:solidFill>
          <a:srgbClr val="996633">
            <a:alpha val="90000"/>
          </a:srgbClr>
        </a:solidFill>
      </dgm:spPr>
      <dgm:t>
        <a:bodyPr/>
        <a:lstStyle/>
        <a:p>
          <a:r>
            <a:rPr lang="en-US" sz="2400" b="0" dirty="0" smtClean="0">
              <a:solidFill>
                <a:schemeClr val="bg1"/>
              </a:solidFill>
              <a:cs typeface="Times New Roman" pitchFamily="18" charset="0"/>
            </a:rPr>
            <a:t>District Police Officer </a:t>
          </a:r>
          <a:r>
            <a:rPr lang="en-GB" sz="2400" b="0" i="1" dirty="0" smtClean="0">
              <a:solidFill>
                <a:srgbClr val="FFFF00"/>
              </a:solidFill>
            </a:rPr>
            <a:t>(ex-officio)</a:t>
          </a:r>
          <a:r>
            <a:rPr lang="en-US" sz="2400" b="0" dirty="0" smtClean="0">
              <a:solidFill>
                <a:schemeClr val="bg1"/>
              </a:solidFill>
              <a:cs typeface="Times New Roman" pitchFamily="18" charset="0"/>
            </a:rPr>
            <a:t> </a:t>
          </a:r>
        </a:p>
      </dgm:t>
    </dgm:pt>
    <dgm:pt modelId="{19851C78-2018-4B20-B426-56AFA1624FB4}" type="parTrans" cxnId="{7D49D452-B423-4AB1-A9A2-5DA9E3CECBAA}">
      <dgm:prSet/>
      <dgm:spPr/>
      <dgm:t>
        <a:bodyPr/>
        <a:lstStyle/>
        <a:p>
          <a:endParaRPr lang="en-GB" b="0">
            <a:solidFill>
              <a:schemeClr val="bg1"/>
            </a:solidFill>
          </a:endParaRPr>
        </a:p>
      </dgm:t>
    </dgm:pt>
    <dgm:pt modelId="{07D0FC61-4388-4AA6-A1BD-4F9E2020E838}" type="sibTrans" cxnId="{7D49D452-B423-4AB1-A9A2-5DA9E3CECBAA}">
      <dgm:prSet/>
      <dgm:spPr/>
      <dgm:t>
        <a:bodyPr/>
        <a:lstStyle/>
        <a:p>
          <a:endParaRPr lang="en-GB" b="0">
            <a:solidFill>
              <a:schemeClr val="bg1"/>
            </a:solidFill>
          </a:endParaRPr>
        </a:p>
      </dgm:t>
    </dgm:pt>
    <dgm:pt modelId="{CC9F82BE-463D-4D90-9A70-9F3EA15C0F9B}">
      <dgm:prSet custT="1"/>
      <dgm:spPr>
        <a:solidFill>
          <a:srgbClr val="800000">
            <a:alpha val="90000"/>
          </a:srgbClr>
        </a:solidFill>
      </dgm:spPr>
      <dgm:t>
        <a:bodyPr/>
        <a:lstStyle/>
        <a:p>
          <a:r>
            <a:rPr lang="en-US" sz="2400" b="0" dirty="0" smtClean="0">
              <a:solidFill>
                <a:schemeClr val="bg1"/>
              </a:solidFill>
              <a:cs typeface="Times New Roman" pitchFamily="18" charset="0"/>
            </a:rPr>
            <a:t>Executive District Officer, Health </a:t>
          </a:r>
        </a:p>
      </dgm:t>
    </dgm:pt>
    <dgm:pt modelId="{AF5F80B7-3C44-4DDA-933E-64313065E853}" type="parTrans" cxnId="{3476D80C-D37D-4DC8-9D59-3B84F89B306E}">
      <dgm:prSet/>
      <dgm:spPr/>
      <dgm:t>
        <a:bodyPr/>
        <a:lstStyle/>
        <a:p>
          <a:endParaRPr lang="en-GB" b="0">
            <a:solidFill>
              <a:schemeClr val="bg1"/>
            </a:solidFill>
          </a:endParaRPr>
        </a:p>
      </dgm:t>
    </dgm:pt>
    <dgm:pt modelId="{2992E52C-72EE-4D09-A264-73093D6C9078}" type="sibTrans" cxnId="{3476D80C-D37D-4DC8-9D59-3B84F89B306E}">
      <dgm:prSet/>
      <dgm:spPr/>
      <dgm:t>
        <a:bodyPr/>
        <a:lstStyle/>
        <a:p>
          <a:endParaRPr lang="en-GB" b="0">
            <a:solidFill>
              <a:schemeClr val="bg1"/>
            </a:solidFill>
          </a:endParaRPr>
        </a:p>
      </dgm:t>
    </dgm:pt>
    <dgm:pt modelId="{F8CF5D17-B4B4-440E-89A9-20A8F8CCAA04}">
      <dgm:prSet custT="1"/>
      <dgm:spPr>
        <a:solidFill>
          <a:schemeClr val="tx2">
            <a:lumMod val="95000"/>
            <a:lumOff val="5000"/>
            <a:alpha val="90000"/>
          </a:schemeClr>
        </a:solidFill>
      </dgm:spPr>
      <dgm:t>
        <a:bodyPr/>
        <a:lstStyle/>
        <a:p>
          <a:pPr algn="just"/>
          <a:r>
            <a:rPr lang="en-US" sz="2400" b="0" dirty="0" smtClean="0">
              <a:solidFill>
                <a:schemeClr val="bg1"/>
              </a:solidFill>
              <a:cs typeface="Times New Roman" pitchFamily="18" charset="0"/>
            </a:rPr>
            <a:t>Other district level officers to be appointed by District </a:t>
          </a:r>
          <a:r>
            <a:rPr lang="en-US" sz="2400" b="0" dirty="0" err="1" smtClean="0">
              <a:solidFill>
                <a:schemeClr val="bg1"/>
              </a:solidFill>
              <a:cs typeface="Times New Roman" pitchFamily="18" charset="0"/>
            </a:rPr>
            <a:t>Govt</a:t>
          </a:r>
          <a:endParaRPr lang="en-US" sz="2400" b="0" dirty="0" smtClean="0">
            <a:solidFill>
              <a:schemeClr val="bg1"/>
            </a:solidFill>
            <a:cs typeface="Times New Roman" pitchFamily="18" charset="0"/>
          </a:endParaRPr>
        </a:p>
        <a:p>
          <a:pPr algn="ctr"/>
          <a:r>
            <a:rPr lang="en-US" sz="2400" b="0" dirty="0" smtClean="0">
              <a:solidFill>
                <a:schemeClr val="bg1"/>
              </a:solidFill>
              <a:cs typeface="Times New Roman" pitchFamily="18" charset="0"/>
            </a:rPr>
            <a:t>(Rescue 1122)</a:t>
          </a:r>
        </a:p>
      </dgm:t>
    </dgm:pt>
    <dgm:pt modelId="{A2B8D51E-3415-4719-8BEE-E5514B8BC208}" type="parTrans" cxnId="{B95BEC76-3F30-45C7-A6B3-D8929D799F9F}">
      <dgm:prSet/>
      <dgm:spPr/>
      <dgm:t>
        <a:bodyPr/>
        <a:lstStyle/>
        <a:p>
          <a:endParaRPr lang="en-GB" b="0">
            <a:solidFill>
              <a:schemeClr val="bg1"/>
            </a:solidFill>
          </a:endParaRPr>
        </a:p>
      </dgm:t>
    </dgm:pt>
    <dgm:pt modelId="{28624587-C55C-4CE6-83FB-A486994EDD9E}" type="sibTrans" cxnId="{B95BEC76-3F30-45C7-A6B3-D8929D799F9F}">
      <dgm:prSet/>
      <dgm:spPr/>
      <dgm:t>
        <a:bodyPr/>
        <a:lstStyle/>
        <a:p>
          <a:endParaRPr lang="en-GB" b="0">
            <a:solidFill>
              <a:schemeClr val="bg1"/>
            </a:solidFill>
          </a:endParaRPr>
        </a:p>
      </dgm:t>
    </dgm:pt>
    <dgm:pt modelId="{C04138BC-D4A6-4DAF-884F-B8BFB260CA98}" type="pres">
      <dgm:prSet presAssocID="{153A2BC6-A99D-4209-8C24-2AD96464270B}" presName="diagram" presStyleCnt="0">
        <dgm:presLayoutVars>
          <dgm:chPref val="1"/>
          <dgm:dir/>
          <dgm:animOne val="branch"/>
          <dgm:animLvl val="lvl"/>
          <dgm:resizeHandles/>
        </dgm:presLayoutVars>
      </dgm:prSet>
      <dgm:spPr/>
      <dgm:t>
        <a:bodyPr/>
        <a:lstStyle/>
        <a:p>
          <a:endParaRPr lang="en-GB"/>
        </a:p>
      </dgm:t>
    </dgm:pt>
    <dgm:pt modelId="{759CEBDD-EDE4-45A7-9C52-AF209F7377DE}" type="pres">
      <dgm:prSet presAssocID="{C8E9B4A4-A1D2-487A-82BE-EC9BCD9610A0}" presName="root" presStyleCnt="0"/>
      <dgm:spPr/>
    </dgm:pt>
    <dgm:pt modelId="{C34A6646-A572-454C-923F-9B2E366C2926}" type="pres">
      <dgm:prSet presAssocID="{C8E9B4A4-A1D2-487A-82BE-EC9BCD9610A0}" presName="rootComposite" presStyleCnt="0"/>
      <dgm:spPr/>
    </dgm:pt>
    <dgm:pt modelId="{D8D5DA42-E7F4-4D6D-AA3D-6591574B7863}" type="pres">
      <dgm:prSet presAssocID="{C8E9B4A4-A1D2-487A-82BE-EC9BCD9610A0}" presName="rootText" presStyleLbl="node1" presStyleIdx="0" presStyleCnt="1" custScaleX="339098" custScaleY="173976"/>
      <dgm:spPr/>
      <dgm:t>
        <a:bodyPr/>
        <a:lstStyle/>
        <a:p>
          <a:endParaRPr lang="en-GB"/>
        </a:p>
      </dgm:t>
    </dgm:pt>
    <dgm:pt modelId="{F73A6DCC-7776-4FE9-8E1C-E5F8227A0B64}" type="pres">
      <dgm:prSet presAssocID="{C8E9B4A4-A1D2-487A-82BE-EC9BCD9610A0}" presName="rootConnector" presStyleLbl="node1" presStyleIdx="0" presStyleCnt="1"/>
      <dgm:spPr/>
      <dgm:t>
        <a:bodyPr/>
        <a:lstStyle/>
        <a:p>
          <a:endParaRPr lang="en-GB"/>
        </a:p>
      </dgm:t>
    </dgm:pt>
    <dgm:pt modelId="{2888BAB0-CFE3-4A79-8B1E-0BC2BE38155C}" type="pres">
      <dgm:prSet presAssocID="{C8E9B4A4-A1D2-487A-82BE-EC9BCD9610A0}" presName="childShape" presStyleCnt="0"/>
      <dgm:spPr/>
    </dgm:pt>
    <dgm:pt modelId="{BBF49BB9-91C1-47A3-924C-4F1B75F2EC10}" type="pres">
      <dgm:prSet presAssocID="{13EA9BC8-0B8D-4EFA-AF5B-E5D58BBA0DAB}" presName="Name13" presStyleLbl="parChTrans1D2" presStyleIdx="0" presStyleCnt="4"/>
      <dgm:spPr/>
      <dgm:t>
        <a:bodyPr/>
        <a:lstStyle/>
        <a:p>
          <a:endParaRPr lang="en-GB"/>
        </a:p>
      </dgm:t>
    </dgm:pt>
    <dgm:pt modelId="{1B35A7C8-728F-4BBE-9C1A-9EB4B15697D9}" type="pres">
      <dgm:prSet presAssocID="{CFAA0B1C-EE66-4180-8DAA-F20DCDA04348}" presName="childText" presStyleLbl="bgAcc1" presStyleIdx="0" presStyleCnt="4" custScaleX="327606" custLinFactNeighborX="-15288">
        <dgm:presLayoutVars>
          <dgm:bulletEnabled val="1"/>
        </dgm:presLayoutVars>
      </dgm:prSet>
      <dgm:spPr/>
      <dgm:t>
        <a:bodyPr/>
        <a:lstStyle/>
        <a:p>
          <a:endParaRPr lang="en-GB"/>
        </a:p>
      </dgm:t>
    </dgm:pt>
    <dgm:pt modelId="{C8323D76-0A2F-471E-A648-117555624EA5}" type="pres">
      <dgm:prSet presAssocID="{19851C78-2018-4B20-B426-56AFA1624FB4}" presName="Name13" presStyleLbl="parChTrans1D2" presStyleIdx="1" presStyleCnt="4"/>
      <dgm:spPr/>
      <dgm:t>
        <a:bodyPr/>
        <a:lstStyle/>
        <a:p>
          <a:endParaRPr lang="en-GB"/>
        </a:p>
      </dgm:t>
    </dgm:pt>
    <dgm:pt modelId="{54AB2FD0-A79C-4E69-AF61-D86876A69801}" type="pres">
      <dgm:prSet presAssocID="{1215943E-156D-4AB3-B2F8-7815FF0C22AB}" presName="childText" presStyleLbl="bgAcc1" presStyleIdx="1" presStyleCnt="4" custScaleX="327606" custLinFactNeighborX="-15288">
        <dgm:presLayoutVars>
          <dgm:bulletEnabled val="1"/>
        </dgm:presLayoutVars>
      </dgm:prSet>
      <dgm:spPr/>
      <dgm:t>
        <a:bodyPr/>
        <a:lstStyle/>
        <a:p>
          <a:endParaRPr lang="en-GB"/>
        </a:p>
      </dgm:t>
    </dgm:pt>
    <dgm:pt modelId="{769C6720-891C-4F78-BA20-5AC521C7798F}" type="pres">
      <dgm:prSet presAssocID="{AF5F80B7-3C44-4DDA-933E-64313065E853}" presName="Name13" presStyleLbl="parChTrans1D2" presStyleIdx="2" presStyleCnt="4"/>
      <dgm:spPr/>
      <dgm:t>
        <a:bodyPr/>
        <a:lstStyle/>
        <a:p>
          <a:endParaRPr lang="en-GB"/>
        </a:p>
      </dgm:t>
    </dgm:pt>
    <dgm:pt modelId="{0A9B3C7A-A60D-412D-8793-FCC5B62E9BB1}" type="pres">
      <dgm:prSet presAssocID="{CC9F82BE-463D-4D90-9A70-9F3EA15C0F9B}" presName="childText" presStyleLbl="bgAcc1" presStyleIdx="2" presStyleCnt="4" custScaleX="327606" custLinFactNeighborX="-15288">
        <dgm:presLayoutVars>
          <dgm:bulletEnabled val="1"/>
        </dgm:presLayoutVars>
      </dgm:prSet>
      <dgm:spPr/>
      <dgm:t>
        <a:bodyPr/>
        <a:lstStyle/>
        <a:p>
          <a:endParaRPr lang="en-GB"/>
        </a:p>
      </dgm:t>
    </dgm:pt>
    <dgm:pt modelId="{55ECFF5D-3A01-4140-93BC-BC979AF7D426}" type="pres">
      <dgm:prSet presAssocID="{A2B8D51E-3415-4719-8BEE-E5514B8BC208}" presName="Name13" presStyleLbl="parChTrans1D2" presStyleIdx="3" presStyleCnt="4"/>
      <dgm:spPr/>
      <dgm:t>
        <a:bodyPr/>
        <a:lstStyle/>
        <a:p>
          <a:endParaRPr lang="en-GB"/>
        </a:p>
      </dgm:t>
    </dgm:pt>
    <dgm:pt modelId="{F7870117-7862-46F1-9145-C68F8A6A52A5}" type="pres">
      <dgm:prSet presAssocID="{F8CF5D17-B4B4-440E-89A9-20A8F8CCAA04}" presName="childText" presStyleLbl="bgAcc1" presStyleIdx="3" presStyleCnt="4" custScaleX="327606" custScaleY="140926" custLinFactNeighborX="-15288">
        <dgm:presLayoutVars>
          <dgm:bulletEnabled val="1"/>
        </dgm:presLayoutVars>
      </dgm:prSet>
      <dgm:spPr/>
      <dgm:t>
        <a:bodyPr/>
        <a:lstStyle/>
        <a:p>
          <a:endParaRPr lang="en-GB"/>
        </a:p>
      </dgm:t>
    </dgm:pt>
  </dgm:ptLst>
  <dgm:cxnLst>
    <dgm:cxn modelId="{4E9294A4-8763-4DD5-8A5D-5EBB2B2008BF}" type="presOf" srcId="{AF5F80B7-3C44-4DDA-933E-64313065E853}" destId="{769C6720-891C-4F78-BA20-5AC521C7798F}" srcOrd="0" destOrd="0" presId="urn:microsoft.com/office/officeart/2005/8/layout/hierarchy3"/>
    <dgm:cxn modelId="{55354736-CFCF-4187-9485-C6831ADF9B4A}" type="presOf" srcId="{13EA9BC8-0B8D-4EFA-AF5B-E5D58BBA0DAB}" destId="{BBF49BB9-91C1-47A3-924C-4F1B75F2EC10}" srcOrd="0" destOrd="0" presId="urn:microsoft.com/office/officeart/2005/8/layout/hierarchy3"/>
    <dgm:cxn modelId="{338EFA82-1481-4EE3-820E-55DC40028ADD}" srcId="{C8E9B4A4-A1D2-487A-82BE-EC9BCD9610A0}" destId="{CFAA0B1C-EE66-4180-8DAA-F20DCDA04348}" srcOrd="0" destOrd="0" parTransId="{13EA9BC8-0B8D-4EFA-AF5B-E5D58BBA0DAB}" sibTransId="{3A31C0B1-E3B3-4A73-A36E-15623D3DCB82}"/>
    <dgm:cxn modelId="{3A669B7B-866C-47B5-94CE-6AFADF6172F3}" type="presOf" srcId="{19851C78-2018-4B20-B426-56AFA1624FB4}" destId="{C8323D76-0A2F-471E-A648-117555624EA5}" srcOrd="0" destOrd="0" presId="urn:microsoft.com/office/officeart/2005/8/layout/hierarchy3"/>
    <dgm:cxn modelId="{62587EE4-FC84-4860-BE20-B46204C3DF95}" type="presOf" srcId="{CC9F82BE-463D-4D90-9A70-9F3EA15C0F9B}" destId="{0A9B3C7A-A60D-412D-8793-FCC5B62E9BB1}" srcOrd="0" destOrd="0" presId="urn:microsoft.com/office/officeart/2005/8/layout/hierarchy3"/>
    <dgm:cxn modelId="{33ACE848-5216-4ACE-8811-DD83A8747C21}" type="presOf" srcId="{C8E9B4A4-A1D2-487A-82BE-EC9BCD9610A0}" destId="{D8D5DA42-E7F4-4D6D-AA3D-6591574B7863}" srcOrd="0" destOrd="0" presId="urn:microsoft.com/office/officeart/2005/8/layout/hierarchy3"/>
    <dgm:cxn modelId="{6057397C-B1D8-45A5-865B-67CEE452625B}" type="presOf" srcId="{A2B8D51E-3415-4719-8BEE-E5514B8BC208}" destId="{55ECFF5D-3A01-4140-93BC-BC979AF7D426}" srcOrd="0" destOrd="0" presId="urn:microsoft.com/office/officeart/2005/8/layout/hierarchy3"/>
    <dgm:cxn modelId="{3476D80C-D37D-4DC8-9D59-3B84F89B306E}" srcId="{C8E9B4A4-A1D2-487A-82BE-EC9BCD9610A0}" destId="{CC9F82BE-463D-4D90-9A70-9F3EA15C0F9B}" srcOrd="2" destOrd="0" parTransId="{AF5F80B7-3C44-4DDA-933E-64313065E853}" sibTransId="{2992E52C-72EE-4D09-A264-73093D6C9078}"/>
    <dgm:cxn modelId="{93E930EC-18A6-4383-995C-01EBEA915A75}" type="presOf" srcId="{C8E9B4A4-A1D2-487A-82BE-EC9BCD9610A0}" destId="{F73A6DCC-7776-4FE9-8E1C-E5F8227A0B64}" srcOrd="1" destOrd="0" presId="urn:microsoft.com/office/officeart/2005/8/layout/hierarchy3"/>
    <dgm:cxn modelId="{7D49D452-B423-4AB1-A9A2-5DA9E3CECBAA}" srcId="{C8E9B4A4-A1D2-487A-82BE-EC9BCD9610A0}" destId="{1215943E-156D-4AB3-B2F8-7815FF0C22AB}" srcOrd="1" destOrd="0" parTransId="{19851C78-2018-4B20-B426-56AFA1624FB4}" sibTransId="{07D0FC61-4388-4AA6-A1BD-4F9E2020E838}"/>
    <dgm:cxn modelId="{E9B846DB-6374-4056-AF39-1EE8E27AB1EC}" type="presOf" srcId="{CFAA0B1C-EE66-4180-8DAA-F20DCDA04348}" destId="{1B35A7C8-728F-4BBE-9C1A-9EB4B15697D9}" srcOrd="0" destOrd="0" presId="urn:microsoft.com/office/officeart/2005/8/layout/hierarchy3"/>
    <dgm:cxn modelId="{82D9EB1A-E0FC-4BCC-9CF0-FEE585745D02}" srcId="{153A2BC6-A99D-4209-8C24-2AD96464270B}" destId="{C8E9B4A4-A1D2-487A-82BE-EC9BCD9610A0}" srcOrd="0" destOrd="0" parTransId="{EDDB2944-CD56-4FB2-B5C8-7F4D913E61E3}" sibTransId="{694B83D6-3630-4033-AEFC-33A63D603E2D}"/>
    <dgm:cxn modelId="{927C138C-6D1F-4F6E-9F2E-D2A7348B199F}" type="presOf" srcId="{153A2BC6-A99D-4209-8C24-2AD96464270B}" destId="{C04138BC-D4A6-4DAF-884F-B8BFB260CA98}" srcOrd="0" destOrd="0" presId="urn:microsoft.com/office/officeart/2005/8/layout/hierarchy3"/>
    <dgm:cxn modelId="{B95BEC76-3F30-45C7-A6B3-D8929D799F9F}" srcId="{C8E9B4A4-A1D2-487A-82BE-EC9BCD9610A0}" destId="{F8CF5D17-B4B4-440E-89A9-20A8F8CCAA04}" srcOrd="3" destOrd="0" parTransId="{A2B8D51E-3415-4719-8BEE-E5514B8BC208}" sibTransId="{28624587-C55C-4CE6-83FB-A486994EDD9E}"/>
    <dgm:cxn modelId="{A2BCCC00-4110-46BD-B17D-DE3AFD8D47CC}" type="presOf" srcId="{F8CF5D17-B4B4-440E-89A9-20A8F8CCAA04}" destId="{F7870117-7862-46F1-9145-C68F8A6A52A5}" srcOrd="0" destOrd="0" presId="urn:microsoft.com/office/officeart/2005/8/layout/hierarchy3"/>
    <dgm:cxn modelId="{E3B3A6E1-D355-431D-9B8F-E5DF378960F7}" type="presOf" srcId="{1215943E-156D-4AB3-B2F8-7815FF0C22AB}" destId="{54AB2FD0-A79C-4E69-AF61-D86876A69801}" srcOrd="0" destOrd="0" presId="urn:microsoft.com/office/officeart/2005/8/layout/hierarchy3"/>
    <dgm:cxn modelId="{4FD28235-6164-46AA-B21A-813FA3DDED67}" type="presParOf" srcId="{C04138BC-D4A6-4DAF-884F-B8BFB260CA98}" destId="{759CEBDD-EDE4-45A7-9C52-AF209F7377DE}" srcOrd="0" destOrd="0" presId="urn:microsoft.com/office/officeart/2005/8/layout/hierarchy3"/>
    <dgm:cxn modelId="{90D1C41E-5E77-407F-8EC9-A8CC4C60F3E2}" type="presParOf" srcId="{759CEBDD-EDE4-45A7-9C52-AF209F7377DE}" destId="{C34A6646-A572-454C-923F-9B2E366C2926}" srcOrd="0" destOrd="0" presId="urn:microsoft.com/office/officeart/2005/8/layout/hierarchy3"/>
    <dgm:cxn modelId="{88FE4473-1C6A-444D-BEE5-8B39DB114CF6}" type="presParOf" srcId="{C34A6646-A572-454C-923F-9B2E366C2926}" destId="{D8D5DA42-E7F4-4D6D-AA3D-6591574B7863}" srcOrd="0" destOrd="0" presId="urn:microsoft.com/office/officeart/2005/8/layout/hierarchy3"/>
    <dgm:cxn modelId="{92F4CB6D-CA28-46D9-9247-9BC48B42867A}" type="presParOf" srcId="{C34A6646-A572-454C-923F-9B2E366C2926}" destId="{F73A6DCC-7776-4FE9-8E1C-E5F8227A0B64}" srcOrd="1" destOrd="0" presId="urn:microsoft.com/office/officeart/2005/8/layout/hierarchy3"/>
    <dgm:cxn modelId="{DBB2C69A-C637-492E-AE8B-D7A69B97DCF2}" type="presParOf" srcId="{759CEBDD-EDE4-45A7-9C52-AF209F7377DE}" destId="{2888BAB0-CFE3-4A79-8B1E-0BC2BE38155C}" srcOrd="1" destOrd="0" presId="urn:microsoft.com/office/officeart/2005/8/layout/hierarchy3"/>
    <dgm:cxn modelId="{FA02ACD4-49E3-487D-A005-274AD0D5DD4C}" type="presParOf" srcId="{2888BAB0-CFE3-4A79-8B1E-0BC2BE38155C}" destId="{BBF49BB9-91C1-47A3-924C-4F1B75F2EC10}" srcOrd="0" destOrd="0" presId="urn:microsoft.com/office/officeart/2005/8/layout/hierarchy3"/>
    <dgm:cxn modelId="{6F396CCB-1BD1-4060-B10C-3136CE860F27}" type="presParOf" srcId="{2888BAB0-CFE3-4A79-8B1E-0BC2BE38155C}" destId="{1B35A7C8-728F-4BBE-9C1A-9EB4B15697D9}" srcOrd="1" destOrd="0" presId="urn:microsoft.com/office/officeart/2005/8/layout/hierarchy3"/>
    <dgm:cxn modelId="{F55D656E-0A8E-4B9E-B01A-D4A99F886248}" type="presParOf" srcId="{2888BAB0-CFE3-4A79-8B1E-0BC2BE38155C}" destId="{C8323D76-0A2F-471E-A648-117555624EA5}" srcOrd="2" destOrd="0" presId="urn:microsoft.com/office/officeart/2005/8/layout/hierarchy3"/>
    <dgm:cxn modelId="{5BAD7B5E-7C0A-4FF9-805A-954476C33DEE}" type="presParOf" srcId="{2888BAB0-CFE3-4A79-8B1E-0BC2BE38155C}" destId="{54AB2FD0-A79C-4E69-AF61-D86876A69801}" srcOrd="3" destOrd="0" presId="urn:microsoft.com/office/officeart/2005/8/layout/hierarchy3"/>
    <dgm:cxn modelId="{BD8B7BF5-87C1-45BD-8A5A-911E08F4224C}" type="presParOf" srcId="{2888BAB0-CFE3-4A79-8B1E-0BC2BE38155C}" destId="{769C6720-891C-4F78-BA20-5AC521C7798F}" srcOrd="4" destOrd="0" presId="urn:microsoft.com/office/officeart/2005/8/layout/hierarchy3"/>
    <dgm:cxn modelId="{CFAE8974-C4F1-4CCB-9FB1-F4FC1FB25A01}" type="presParOf" srcId="{2888BAB0-CFE3-4A79-8B1E-0BC2BE38155C}" destId="{0A9B3C7A-A60D-412D-8793-FCC5B62E9BB1}" srcOrd="5" destOrd="0" presId="urn:microsoft.com/office/officeart/2005/8/layout/hierarchy3"/>
    <dgm:cxn modelId="{10A146DC-9D40-466F-BB95-7B46054CBC83}" type="presParOf" srcId="{2888BAB0-CFE3-4A79-8B1E-0BC2BE38155C}" destId="{55ECFF5D-3A01-4140-93BC-BC979AF7D426}" srcOrd="6" destOrd="0" presId="urn:microsoft.com/office/officeart/2005/8/layout/hierarchy3"/>
    <dgm:cxn modelId="{8B599394-1F72-4BB5-894B-89E450ACA57F}" type="presParOf" srcId="{2888BAB0-CFE3-4A79-8B1E-0BC2BE38155C}" destId="{F7870117-7862-46F1-9145-C68F8A6A52A5}"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Prepare a disaster management</a:t>
          </a:r>
          <a:r>
            <a:rPr lang="en-GB" altLang="en-US" sz="2400" dirty="0" smtClean="0">
              <a:latin typeface="Arial" panose="020B0604020202020204" pitchFamily="34" charset="0"/>
            </a:rPr>
            <a:t> plan including district response plan</a:t>
          </a:r>
          <a:endParaRPr lang="en-GB" sz="2400" b="0" dirty="0">
            <a:solidFill>
              <a:schemeClr val="bg1"/>
            </a:solidFill>
          </a:endParaRPr>
        </a:p>
      </dgm:t>
    </dgm:pt>
    <dgm:pt modelId="{47ECF095-86D3-4984-8EF4-20FA778463E3}" type="parTrans" cxnId="{BD19E985-A4E8-40AA-97BC-5AB2E70DA77B}">
      <dgm:prSet/>
      <dgm:spPr/>
      <dgm:t>
        <a:bodyPr/>
        <a:lstStyle/>
        <a:p>
          <a:endParaRPr lang="en-GB" sz="2400">
            <a:solidFill>
              <a:schemeClr val="bg1"/>
            </a:solidFill>
          </a:endParaRPr>
        </a:p>
      </dgm:t>
    </dgm:pt>
    <dgm:pt modelId="{09C3EDF1-2426-4E2B-A8AF-09FEF1435783}" type="sibTrans" cxnId="{BD19E985-A4E8-40AA-97BC-5AB2E70DA77B}">
      <dgm:prSet/>
      <dgm:spPr/>
      <dgm:t>
        <a:bodyPr/>
        <a:lstStyle/>
        <a:p>
          <a:endParaRPr lang="en-GB" sz="2400">
            <a:solidFill>
              <a:schemeClr val="bg1"/>
            </a:solidFill>
          </a:endParaRPr>
        </a:p>
      </dgm:t>
    </dgm:pt>
    <dgm:pt modelId="{295B179B-076A-4DF6-A413-1336A0FBCAD4}">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Ensure following of guidelines</a:t>
          </a:r>
          <a:r>
            <a:rPr lang="en-GB" altLang="en-US" sz="2400" dirty="0" smtClean="0">
              <a:latin typeface="Arial" panose="020B0604020202020204" pitchFamily="34" charset="0"/>
            </a:rPr>
            <a:t> as laid down by the National  and Provincial Authorities </a:t>
          </a:r>
          <a:r>
            <a:rPr lang="en-GB" altLang="en-US" sz="2400" dirty="0" smtClean="0">
              <a:solidFill>
                <a:srgbClr val="FFFF00"/>
              </a:solidFill>
              <a:latin typeface="Arial" panose="020B0604020202020204" pitchFamily="34" charset="0"/>
            </a:rPr>
            <a:t>by all departments at district and  local authorities level</a:t>
          </a:r>
        </a:p>
      </dgm:t>
    </dgm:pt>
    <dgm:pt modelId="{79E2327A-9917-4428-AEF8-83FCF82B0381}" type="sibTrans" cxnId="{59B07989-9D69-40C8-9F40-D7EAD34A6AC2}">
      <dgm:prSet/>
      <dgm:spPr/>
      <dgm:t>
        <a:bodyPr/>
        <a:lstStyle/>
        <a:p>
          <a:endParaRPr lang="en-GB" sz="2400">
            <a:solidFill>
              <a:schemeClr val="bg1"/>
            </a:solidFill>
          </a:endParaRPr>
        </a:p>
      </dgm:t>
    </dgm:pt>
    <dgm:pt modelId="{FE528C44-E771-4DDB-B8F2-14CD0F7B3641}" type="parTrans" cxnId="{59B07989-9D69-40C8-9F40-D7EAD34A6AC2}">
      <dgm:prSet/>
      <dgm:spPr/>
      <dgm:t>
        <a:bodyPr/>
        <a:lstStyle/>
        <a:p>
          <a:endParaRPr lang="en-GB" sz="2400">
            <a:solidFill>
              <a:schemeClr val="bg1"/>
            </a:solidFill>
          </a:endParaRPr>
        </a:p>
      </dgm:t>
    </dgm:pt>
    <dgm:pt modelId="{B19F26D8-41E6-4095-B5B3-AA02891925CB}">
      <dgm:prSet custT="1"/>
      <dgm:spPr>
        <a:solidFill>
          <a:schemeClr val="accent5">
            <a:lumMod val="10000"/>
          </a:schemeClr>
        </a:solidFill>
      </dgm:spPr>
      <dgm:t>
        <a:bodyPr/>
        <a:lstStyle/>
        <a:p>
          <a:r>
            <a:rPr lang="en-GB" altLang="en-US" sz="2400" dirty="0" smtClean="0">
              <a:latin typeface="Arial" panose="020B0604020202020204" pitchFamily="34" charset="0"/>
            </a:rPr>
            <a:t>Ensure </a:t>
          </a:r>
          <a:r>
            <a:rPr lang="en-GB" altLang="en-US" sz="2400" dirty="0" smtClean="0">
              <a:solidFill>
                <a:srgbClr val="FFFF00"/>
              </a:solidFill>
              <a:latin typeface="Arial" panose="020B0604020202020204" pitchFamily="34" charset="0"/>
            </a:rPr>
            <a:t>vulnerable areas are identified and preventive measures taken</a:t>
          </a:r>
          <a:r>
            <a:rPr lang="en-GB" altLang="en-US" sz="2400" dirty="0" smtClean="0">
              <a:latin typeface="Arial" panose="020B0604020202020204" pitchFamily="34" charset="0"/>
            </a:rPr>
            <a:t> by all at district level </a:t>
          </a:r>
          <a:endParaRPr lang="en-GB" altLang="en-US" sz="2400" dirty="0" smtClean="0">
            <a:solidFill>
              <a:schemeClr val="bg1"/>
            </a:solidFill>
            <a:latin typeface="Arial" panose="020B0604020202020204" pitchFamily="34" charset="0"/>
          </a:endParaRPr>
        </a:p>
      </dgm:t>
    </dgm:pt>
    <dgm:pt modelId="{079171AE-5FB0-4A4B-AC27-45A7C4D66AA2}" type="sibTrans" cxnId="{8A82A12F-31F1-4978-A943-90A0437933EF}">
      <dgm:prSet/>
      <dgm:spPr/>
      <dgm:t>
        <a:bodyPr/>
        <a:lstStyle/>
        <a:p>
          <a:endParaRPr lang="en-GB" sz="2400">
            <a:solidFill>
              <a:schemeClr val="bg1"/>
            </a:solidFill>
          </a:endParaRPr>
        </a:p>
      </dgm:t>
    </dgm:pt>
    <dgm:pt modelId="{0F133B72-0621-48AB-A513-4232CBA08C29}" type="parTrans" cxnId="{8A82A12F-31F1-4978-A943-90A0437933EF}">
      <dgm:prSet/>
      <dgm:spPr/>
      <dgm:t>
        <a:bodyPr/>
        <a:lstStyle/>
        <a:p>
          <a:endParaRPr lang="en-GB" sz="2400">
            <a:solidFill>
              <a:schemeClr val="bg1"/>
            </a:solidFill>
          </a:endParaRPr>
        </a:p>
      </dgm:t>
    </dgm:pt>
    <dgm:pt modelId="{B9ACEB61-AED0-42E7-A899-DAB8B1BDB018}">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Coordinate and monitor implementation</a:t>
          </a:r>
          <a:r>
            <a:rPr lang="en-GB" altLang="en-US" sz="2400" dirty="0" smtClean="0">
              <a:latin typeface="Arial" panose="020B0604020202020204" pitchFamily="34" charset="0"/>
            </a:rPr>
            <a:t> of National Policy, Provincial Policy, National Plan, Provincial Plan and District Plan</a:t>
          </a:r>
          <a:endParaRPr lang="en-GB" altLang="en-US" sz="2400" dirty="0" smtClean="0">
            <a:solidFill>
              <a:schemeClr val="bg1"/>
            </a:solidFill>
            <a:latin typeface="Arial" panose="020B0604020202020204" pitchFamily="34" charset="0"/>
          </a:endParaRPr>
        </a:p>
      </dgm:t>
    </dgm:pt>
    <dgm:pt modelId="{27D89DC8-8882-4A07-9358-B77914BB08A2}" type="sibTrans" cxnId="{C0E08924-15B4-4472-92DF-9A58B9844E8D}">
      <dgm:prSet/>
      <dgm:spPr/>
      <dgm:t>
        <a:bodyPr/>
        <a:lstStyle/>
        <a:p>
          <a:endParaRPr lang="en-GB" sz="2400">
            <a:solidFill>
              <a:schemeClr val="bg1"/>
            </a:solidFill>
          </a:endParaRPr>
        </a:p>
      </dgm:t>
    </dgm:pt>
    <dgm:pt modelId="{58756A83-C407-4870-B391-C3D53EC0DD09}" type="parTrans" cxnId="{C0E08924-15B4-4472-92DF-9A58B9844E8D}">
      <dgm:prSet/>
      <dgm:spPr/>
      <dgm:t>
        <a:bodyPr/>
        <a:lstStyle/>
        <a:p>
          <a:endParaRPr lang="en-GB" sz="2400">
            <a:solidFill>
              <a:schemeClr val="bg1"/>
            </a:solidFill>
          </a:endParaRPr>
        </a:p>
      </dgm:t>
    </dgm:pt>
    <dgm:pt modelId="{40A7008A-337B-4819-9208-D214E50D8BDF}">
      <dgm:prSet custT="1"/>
      <dgm:spPr>
        <a:solidFill>
          <a:schemeClr val="accent5">
            <a:lumMod val="10000"/>
          </a:schemeClr>
        </a:solidFill>
      </dgm:spPr>
      <dgm:t>
        <a:bodyPr/>
        <a:lstStyle/>
        <a:p>
          <a:r>
            <a:rPr lang="en-US" altLang="en-US" sz="2400" dirty="0" smtClean="0">
              <a:solidFill>
                <a:srgbClr val="FFFF00"/>
              </a:solidFill>
              <a:latin typeface="Arial" panose="020B0604020202020204" pitchFamily="34" charset="0"/>
            </a:rPr>
            <a:t>Give directions</a:t>
          </a:r>
          <a:r>
            <a:rPr lang="en-US" altLang="en-US" sz="2400" dirty="0" smtClean="0">
              <a:solidFill>
                <a:schemeClr val="bg1"/>
              </a:solidFill>
              <a:latin typeface="Arial" panose="020B0604020202020204" pitchFamily="34" charset="0"/>
            </a:rPr>
            <a:t> to different authorities at district level </a:t>
          </a:r>
          <a:r>
            <a:rPr lang="en-US" altLang="en-US" sz="2400" dirty="0" smtClean="0">
              <a:solidFill>
                <a:srgbClr val="FFFF00"/>
              </a:solidFill>
              <a:latin typeface="Arial" panose="020B0604020202020204" pitchFamily="34" charset="0"/>
            </a:rPr>
            <a:t>for prevention or mitigation of disasters</a:t>
          </a:r>
          <a:endParaRPr lang="en-GB" altLang="en-US" sz="2400" dirty="0" smtClean="0">
            <a:solidFill>
              <a:srgbClr val="FFFF00"/>
            </a:solidFill>
            <a:latin typeface="Arial" panose="020B0604020202020204" pitchFamily="34" charset="0"/>
          </a:endParaRPr>
        </a:p>
      </dgm:t>
    </dgm:pt>
    <dgm:pt modelId="{911A993B-2DBB-4E5B-937C-B9B40A0B13D3}" type="sibTrans" cxnId="{71BBA87C-85A6-4566-AE4D-D105EF977666}">
      <dgm:prSet/>
      <dgm:spPr/>
      <dgm:t>
        <a:bodyPr/>
        <a:lstStyle/>
        <a:p>
          <a:endParaRPr lang="en-GB" sz="2400">
            <a:solidFill>
              <a:schemeClr val="bg1"/>
            </a:solidFill>
          </a:endParaRPr>
        </a:p>
      </dgm:t>
    </dgm:pt>
    <dgm:pt modelId="{9ADDB681-F929-4473-9BDE-E9B799022134}" type="parTrans" cxnId="{71BBA87C-85A6-4566-AE4D-D105EF977666}">
      <dgm:prSet/>
      <dgm:spPr/>
      <dgm:t>
        <a:bodyPr/>
        <a:lstStyle/>
        <a:p>
          <a:endParaRPr lang="en-GB" sz="2400">
            <a:solidFill>
              <a:schemeClr val="bg1"/>
            </a:solidFill>
          </a:endParaRPr>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5" custScaleY="100443" custLinFactY="-83821" custLinFactNeighborY="-100000">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t>
        <a:bodyPr/>
        <a:lstStyle/>
        <a:p>
          <a:endParaRPr lang="en-GB"/>
        </a:p>
      </dgm:t>
    </dgm:pt>
    <dgm:pt modelId="{BA1D089C-E6CD-4D0A-BEF3-73D52B94E110}" type="pres">
      <dgm:prSet presAssocID="{B9ACEB61-AED0-42E7-A899-DAB8B1BDB018}" presName="parentText" presStyleLbl="node1" presStyleIdx="1" presStyleCnt="5" custScaleY="109414" custLinFactNeighborY="-94433">
        <dgm:presLayoutVars>
          <dgm:chMax val="0"/>
          <dgm:bulletEnabled val="1"/>
        </dgm:presLayoutVars>
      </dgm:prSet>
      <dgm:spPr/>
      <dgm:t>
        <a:bodyPr/>
        <a:lstStyle/>
        <a:p>
          <a:endParaRPr lang="en-GB"/>
        </a:p>
      </dgm:t>
    </dgm:pt>
    <dgm:pt modelId="{C3F851E5-5D8C-4B0F-B2C9-0EFDD4DF1F8A}" type="pres">
      <dgm:prSet presAssocID="{27D89DC8-8882-4A07-9358-B77914BB08A2}" presName="spacer" presStyleCnt="0"/>
      <dgm:spPr/>
    </dgm:pt>
    <dgm:pt modelId="{9CA180C9-C402-4861-B4EA-A5C47F8FB1B8}" type="pres">
      <dgm:prSet presAssocID="{B19F26D8-41E6-4095-B5B3-AA02891925CB}" presName="parentText" presStyleLbl="node1" presStyleIdx="2" presStyleCnt="5" custLinFactY="-7775" custLinFactNeighborY="-100000">
        <dgm:presLayoutVars>
          <dgm:chMax val="0"/>
          <dgm:bulletEnabled val="1"/>
        </dgm:presLayoutVars>
      </dgm:prSet>
      <dgm:spPr/>
      <dgm:t>
        <a:bodyPr/>
        <a:lstStyle/>
        <a:p>
          <a:endParaRPr lang="en-GB"/>
        </a:p>
      </dgm:t>
    </dgm:pt>
    <dgm:pt modelId="{4844AD1B-3A41-4551-A4A3-7D8BD5E0B3B8}" type="pres">
      <dgm:prSet presAssocID="{079171AE-5FB0-4A4B-AC27-45A7C4D66AA2}" presName="spacer" presStyleCnt="0"/>
      <dgm:spPr/>
    </dgm:pt>
    <dgm:pt modelId="{56C9AED4-ED31-4F16-AE83-80956CEC0B96}" type="pres">
      <dgm:prSet presAssocID="{295B179B-076A-4DF6-A413-1336A0FBCAD4}" presName="parentText" presStyleLbl="node1" presStyleIdx="3" presStyleCnt="5" custLinFactY="-12861" custLinFactNeighborY="-100000">
        <dgm:presLayoutVars>
          <dgm:chMax val="0"/>
          <dgm:bulletEnabled val="1"/>
        </dgm:presLayoutVars>
      </dgm:prSet>
      <dgm:spPr/>
      <dgm:t>
        <a:bodyPr/>
        <a:lstStyle/>
        <a:p>
          <a:endParaRPr lang="en-GB"/>
        </a:p>
      </dgm:t>
    </dgm:pt>
    <dgm:pt modelId="{36739285-0BA3-43E7-8CAE-AFCC16EE67E2}" type="pres">
      <dgm:prSet presAssocID="{79E2327A-9917-4428-AEF8-83FCF82B0381}" presName="spacer" presStyleCnt="0"/>
      <dgm:spPr/>
    </dgm:pt>
    <dgm:pt modelId="{20EBD161-60F7-40FE-AFAD-4BC6B716A33B}" type="pres">
      <dgm:prSet presAssocID="{40A7008A-337B-4819-9208-D214E50D8BDF}" presName="parentText" presStyleLbl="node1" presStyleIdx="4" presStyleCnt="5" custScaleY="86814" custLinFactY="-17183" custLinFactNeighborY="-100000">
        <dgm:presLayoutVars>
          <dgm:chMax val="0"/>
          <dgm:bulletEnabled val="1"/>
        </dgm:presLayoutVars>
      </dgm:prSet>
      <dgm:spPr/>
      <dgm:t>
        <a:bodyPr/>
        <a:lstStyle/>
        <a:p>
          <a:endParaRPr lang="en-GB"/>
        </a:p>
      </dgm:t>
    </dgm:pt>
  </dgm:ptLst>
  <dgm:cxnLst>
    <dgm:cxn modelId="{2CC8D163-F054-467D-9EDC-5750C848240B}" type="presOf" srcId="{6062224B-CA5B-4CE2-9E02-029E60814B97}" destId="{F64FFCE6-A2B0-45A1-B1C9-62FD2932ECEA}" srcOrd="0" destOrd="0" presId="urn:microsoft.com/office/officeart/2005/8/layout/vList2"/>
    <dgm:cxn modelId="{8A82A12F-31F1-4978-A943-90A0437933EF}" srcId="{6062224B-CA5B-4CE2-9E02-029E60814B97}" destId="{B19F26D8-41E6-4095-B5B3-AA02891925CB}" srcOrd="2" destOrd="0" parTransId="{0F133B72-0621-48AB-A513-4232CBA08C29}" sibTransId="{079171AE-5FB0-4A4B-AC27-45A7C4D66AA2}"/>
    <dgm:cxn modelId="{8AEFCB53-1E7C-421E-8420-B854BB6DF08A}" type="presOf" srcId="{295B179B-076A-4DF6-A413-1336A0FBCAD4}" destId="{56C9AED4-ED31-4F16-AE83-80956CEC0B96}" srcOrd="0" destOrd="0" presId="urn:microsoft.com/office/officeart/2005/8/layout/vList2"/>
    <dgm:cxn modelId="{1DA06E52-EDDB-4491-8D90-A375A8976F0E}" type="presOf" srcId="{21C14913-EBB7-4471-9093-EEC9BED1950F}" destId="{F836F3CB-9785-41F8-A707-988F14285949}" srcOrd="0" destOrd="0" presId="urn:microsoft.com/office/officeart/2005/8/layout/vList2"/>
    <dgm:cxn modelId="{295A1DA9-3785-439B-AE0C-5A25325B8F06}" type="presOf" srcId="{B19F26D8-41E6-4095-B5B3-AA02891925CB}" destId="{9CA180C9-C402-4861-B4EA-A5C47F8FB1B8}" srcOrd="0" destOrd="0" presId="urn:microsoft.com/office/officeart/2005/8/layout/vList2"/>
    <dgm:cxn modelId="{59B07989-9D69-40C8-9F40-D7EAD34A6AC2}" srcId="{6062224B-CA5B-4CE2-9E02-029E60814B97}" destId="{295B179B-076A-4DF6-A413-1336A0FBCAD4}" srcOrd="3" destOrd="0" parTransId="{FE528C44-E771-4DDB-B8F2-14CD0F7B3641}" sibTransId="{79E2327A-9917-4428-AEF8-83FCF82B0381}"/>
    <dgm:cxn modelId="{BD19E985-A4E8-40AA-97BC-5AB2E70DA77B}" srcId="{6062224B-CA5B-4CE2-9E02-029E60814B97}" destId="{21C14913-EBB7-4471-9093-EEC9BED1950F}" srcOrd="0" destOrd="0" parTransId="{47ECF095-86D3-4984-8EF4-20FA778463E3}" sibTransId="{09C3EDF1-2426-4E2B-A8AF-09FEF1435783}"/>
    <dgm:cxn modelId="{71BBA87C-85A6-4566-AE4D-D105EF977666}" srcId="{6062224B-CA5B-4CE2-9E02-029E60814B97}" destId="{40A7008A-337B-4819-9208-D214E50D8BDF}" srcOrd="4" destOrd="0" parTransId="{9ADDB681-F929-4473-9BDE-E9B799022134}" sibTransId="{911A993B-2DBB-4E5B-937C-B9B40A0B13D3}"/>
    <dgm:cxn modelId="{C0E08924-15B4-4472-92DF-9A58B9844E8D}" srcId="{6062224B-CA5B-4CE2-9E02-029E60814B97}" destId="{B9ACEB61-AED0-42E7-A899-DAB8B1BDB018}" srcOrd="1" destOrd="0" parTransId="{58756A83-C407-4870-B391-C3D53EC0DD09}" sibTransId="{27D89DC8-8882-4A07-9358-B77914BB08A2}"/>
    <dgm:cxn modelId="{A692BB9F-7901-45B4-B637-AC8137DEA1F6}" type="presOf" srcId="{B9ACEB61-AED0-42E7-A899-DAB8B1BDB018}" destId="{BA1D089C-E6CD-4D0A-BEF3-73D52B94E110}" srcOrd="0" destOrd="0" presId="urn:microsoft.com/office/officeart/2005/8/layout/vList2"/>
    <dgm:cxn modelId="{6A303BF5-83A2-4F4A-86B0-C71A2370E4DC}" type="presOf" srcId="{40A7008A-337B-4819-9208-D214E50D8BDF}" destId="{20EBD161-60F7-40FE-AFAD-4BC6B716A33B}" srcOrd="0" destOrd="0" presId="urn:microsoft.com/office/officeart/2005/8/layout/vList2"/>
    <dgm:cxn modelId="{C5884A3E-C4B6-419B-A39E-A4810F4C9A3C}" type="presParOf" srcId="{F64FFCE6-A2B0-45A1-B1C9-62FD2932ECEA}" destId="{F836F3CB-9785-41F8-A707-988F14285949}" srcOrd="0" destOrd="0" presId="urn:microsoft.com/office/officeart/2005/8/layout/vList2"/>
    <dgm:cxn modelId="{016B7536-84E6-4B93-9C75-1030791FFCC5}" type="presParOf" srcId="{F64FFCE6-A2B0-45A1-B1C9-62FD2932ECEA}" destId="{55934D52-8846-457D-AF43-8B9ABF5DD684}" srcOrd="1" destOrd="0" presId="urn:microsoft.com/office/officeart/2005/8/layout/vList2"/>
    <dgm:cxn modelId="{518B68F6-36CC-4980-85D4-773706C07485}" type="presParOf" srcId="{F64FFCE6-A2B0-45A1-B1C9-62FD2932ECEA}" destId="{BA1D089C-E6CD-4D0A-BEF3-73D52B94E110}" srcOrd="2" destOrd="0" presId="urn:microsoft.com/office/officeart/2005/8/layout/vList2"/>
    <dgm:cxn modelId="{F6856A05-ECC5-4521-9A73-8BCA63B4ECCF}" type="presParOf" srcId="{F64FFCE6-A2B0-45A1-B1C9-62FD2932ECEA}" destId="{C3F851E5-5D8C-4B0F-B2C9-0EFDD4DF1F8A}" srcOrd="3" destOrd="0" presId="urn:microsoft.com/office/officeart/2005/8/layout/vList2"/>
    <dgm:cxn modelId="{A4EE7C4E-A0EF-4AE7-85EE-75AD449EE420}" type="presParOf" srcId="{F64FFCE6-A2B0-45A1-B1C9-62FD2932ECEA}" destId="{9CA180C9-C402-4861-B4EA-A5C47F8FB1B8}" srcOrd="4" destOrd="0" presId="urn:microsoft.com/office/officeart/2005/8/layout/vList2"/>
    <dgm:cxn modelId="{95278793-954F-4E77-AF83-468EB7B61579}" type="presParOf" srcId="{F64FFCE6-A2B0-45A1-B1C9-62FD2932ECEA}" destId="{4844AD1B-3A41-4551-A4A3-7D8BD5E0B3B8}" srcOrd="5" destOrd="0" presId="urn:microsoft.com/office/officeart/2005/8/layout/vList2"/>
    <dgm:cxn modelId="{02F963B2-ECD4-4981-810B-739555ABE17C}" type="presParOf" srcId="{F64FFCE6-A2B0-45A1-B1C9-62FD2932ECEA}" destId="{56C9AED4-ED31-4F16-AE83-80956CEC0B96}" srcOrd="6" destOrd="0" presId="urn:microsoft.com/office/officeart/2005/8/layout/vList2"/>
    <dgm:cxn modelId="{D17B7777-9853-4621-80A7-55A6660592F6}" type="presParOf" srcId="{F64FFCE6-A2B0-45A1-B1C9-62FD2932ECEA}" destId="{36739285-0BA3-43E7-8CAE-AFCC16EE67E2}" srcOrd="7" destOrd="0" presId="urn:microsoft.com/office/officeart/2005/8/layout/vList2"/>
    <dgm:cxn modelId="{12A8A39E-908D-4FF7-BE62-CC15AA37F4F5}" type="presParOf" srcId="{F64FFCE6-A2B0-45A1-B1C9-62FD2932ECEA}" destId="{20EBD161-60F7-40FE-AFAD-4BC6B716A33B}"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Lay down guidelines for preparation of disaster management plans</a:t>
          </a:r>
          <a:r>
            <a:rPr lang="en-GB" altLang="en-US" sz="2400" dirty="0" smtClean="0">
              <a:latin typeface="Arial" panose="020B0604020202020204" pitchFamily="34" charset="0"/>
            </a:rPr>
            <a:t> at the district level and local authorities in the district  </a:t>
          </a:r>
          <a:endParaRPr lang="en-GB" sz="2400" b="0" dirty="0">
            <a:solidFill>
              <a:schemeClr val="bg1"/>
            </a:solidFill>
          </a:endParaRPr>
        </a:p>
      </dgm:t>
    </dgm:pt>
    <dgm:pt modelId="{47ECF095-86D3-4984-8EF4-20FA778463E3}" type="parTrans" cxnId="{BD19E985-A4E8-40AA-97BC-5AB2E70DA77B}">
      <dgm:prSet/>
      <dgm:spPr/>
      <dgm:t>
        <a:bodyPr/>
        <a:lstStyle/>
        <a:p>
          <a:endParaRPr lang="en-GB" sz="2400">
            <a:solidFill>
              <a:schemeClr val="bg1"/>
            </a:solidFill>
          </a:endParaRPr>
        </a:p>
      </dgm:t>
    </dgm:pt>
    <dgm:pt modelId="{09C3EDF1-2426-4E2B-A8AF-09FEF1435783}" type="sibTrans" cxnId="{BD19E985-A4E8-40AA-97BC-5AB2E70DA77B}">
      <dgm:prSet/>
      <dgm:spPr/>
      <dgm:t>
        <a:bodyPr/>
        <a:lstStyle/>
        <a:p>
          <a:endParaRPr lang="en-GB" sz="2400">
            <a:solidFill>
              <a:schemeClr val="bg1"/>
            </a:solidFill>
          </a:endParaRPr>
        </a:p>
      </dgm:t>
    </dgm:pt>
    <dgm:pt modelId="{B19F26D8-41E6-4095-B5B3-AA02891925CB}">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Organize and coordinate specialized training programmes </a:t>
          </a:r>
        </a:p>
      </dgm:t>
    </dgm:pt>
    <dgm:pt modelId="{079171AE-5FB0-4A4B-AC27-45A7C4D66AA2}" type="sibTrans" cxnId="{8A82A12F-31F1-4978-A943-90A0437933EF}">
      <dgm:prSet/>
      <dgm:spPr/>
      <dgm:t>
        <a:bodyPr/>
        <a:lstStyle/>
        <a:p>
          <a:endParaRPr lang="en-GB" sz="2400">
            <a:solidFill>
              <a:schemeClr val="bg1"/>
            </a:solidFill>
          </a:endParaRPr>
        </a:p>
      </dgm:t>
    </dgm:pt>
    <dgm:pt modelId="{0F133B72-0621-48AB-A513-4232CBA08C29}" type="parTrans" cxnId="{8A82A12F-31F1-4978-A943-90A0437933EF}">
      <dgm:prSet/>
      <dgm:spPr/>
      <dgm:t>
        <a:bodyPr/>
        <a:lstStyle/>
        <a:p>
          <a:endParaRPr lang="en-GB" sz="2400">
            <a:solidFill>
              <a:schemeClr val="bg1"/>
            </a:solidFill>
          </a:endParaRPr>
        </a:p>
      </dgm:t>
    </dgm:pt>
    <dgm:pt modelId="{B9ACEB61-AED0-42E7-A899-DAB8B1BDB018}">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Monitor implementation of disaster management plans</a:t>
          </a:r>
          <a:r>
            <a:rPr lang="en-GB" altLang="en-US" sz="2400" dirty="0" smtClean="0">
              <a:latin typeface="Arial" panose="020B0604020202020204" pitchFamily="34" charset="0"/>
            </a:rPr>
            <a:t> prepared by the Departments at the district level</a:t>
          </a:r>
          <a:endParaRPr lang="en-GB" altLang="en-US" sz="2400" dirty="0" smtClean="0">
            <a:solidFill>
              <a:schemeClr val="bg1"/>
            </a:solidFill>
            <a:latin typeface="Arial" panose="020B0604020202020204" pitchFamily="34" charset="0"/>
          </a:endParaRPr>
        </a:p>
      </dgm:t>
    </dgm:pt>
    <dgm:pt modelId="{27D89DC8-8882-4A07-9358-B77914BB08A2}" type="sibTrans" cxnId="{C0E08924-15B4-4472-92DF-9A58B9844E8D}">
      <dgm:prSet/>
      <dgm:spPr/>
      <dgm:t>
        <a:bodyPr/>
        <a:lstStyle/>
        <a:p>
          <a:endParaRPr lang="en-GB" sz="2400">
            <a:solidFill>
              <a:schemeClr val="bg1"/>
            </a:solidFill>
          </a:endParaRPr>
        </a:p>
      </dgm:t>
    </dgm:pt>
    <dgm:pt modelId="{58756A83-C407-4870-B391-C3D53EC0DD09}" type="parTrans" cxnId="{C0E08924-15B4-4472-92DF-9A58B9844E8D}">
      <dgm:prSet/>
      <dgm:spPr/>
      <dgm:t>
        <a:bodyPr/>
        <a:lstStyle/>
        <a:p>
          <a:endParaRPr lang="en-GB" sz="2400">
            <a:solidFill>
              <a:schemeClr val="bg1"/>
            </a:solidFill>
          </a:endParaRPr>
        </a:p>
      </dgm:t>
    </dgm:pt>
    <dgm:pt modelId="{3DBEF396-5BF9-4EFD-B416-7E443C068516}">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Facilitate community training and awareness</a:t>
          </a:r>
          <a:r>
            <a:rPr lang="en-GB" altLang="en-US" sz="2400" dirty="0" smtClean="0">
              <a:latin typeface="Arial" panose="020B0604020202020204" pitchFamily="34" charset="0"/>
            </a:rPr>
            <a:t> programmes for prevention /mitigation of disaster</a:t>
          </a:r>
          <a:endParaRPr lang="en-GB" altLang="en-US" sz="2400" dirty="0" smtClean="0">
            <a:solidFill>
              <a:schemeClr val="bg1"/>
            </a:solidFill>
            <a:latin typeface="Arial" panose="020B0604020202020204" pitchFamily="34" charset="0"/>
          </a:endParaRPr>
        </a:p>
      </dgm:t>
    </dgm:pt>
    <dgm:pt modelId="{7E601B62-CAB3-4F3F-B20F-BB44DAD6F669}" type="sibTrans" cxnId="{61E5BC5E-0B56-4E1A-8BDB-552BBA71102F}">
      <dgm:prSet/>
      <dgm:spPr/>
      <dgm:t>
        <a:bodyPr/>
        <a:lstStyle/>
        <a:p>
          <a:endParaRPr lang="en-GB" sz="2400">
            <a:solidFill>
              <a:schemeClr val="bg1"/>
            </a:solidFill>
          </a:endParaRPr>
        </a:p>
      </dgm:t>
    </dgm:pt>
    <dgm:pt modelId="{C8E9B888-C71E-452E-91D1-F669D115FE91}" type="parTrans" cxnId="{61E5BC5E-0B56-4E1A-8BDB-552BBA71102F}">
      <dgm:prSet/>
      <dgm:spPr/>
      <dgm:t>
        <a:bodyPr/>
        <a:lstStyle/>
        <a:p>
          <a:endParaRPr lang="en-GB" sz="2400">
            <a:solidFill>
              <a:schemeClr val="bg1"/>
            </a:solidFill>
          </a:endParaRPr>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4" custScaleY="94823" custLinFactY="-2248" custLinFactNeighborY="-100000">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t>
        <a:bodyPr/>
        <a:lstStyle/>
        <a:p>
          <a:endParaRPr lang="en-GB"/>
        </a:p>
      </dgm:t>
    </dgm:pt>
    <dgm:pt modelId="{BA1D089C-E6CD-4D0A-BEF3-73D52B94E110}" type="pres">
      <dgm:prSet presAssocID="{B9ACEB61-AED0-42E7-A899-DAB8B1BDB018}" presName="parentText" presStyleLbl="node1" presStyleIdx="1" presStyleCnt="4" custScaleY="88491" custLinFactY="-12068" custLinFactNeighborY="-100000">
        <dgm:presLayoutVars>
          <dgm:chMax val="0"/>
          <dgm:bulletEnabled val="1"/>
        </dgm:presLayoutVars>
      </dgm:prSet>
      <dgm:spPr/>
      <dgm:t>
        <a:bodyPr/>
        <a:lstStyle/>
        <a:p>
          <a:endParaRPr lang="en-GB"/>
        </a:p>
      </dgm:t>
    </dgm:pt>
    <dgm:pt modelId="{C3F851E5-5D8C-4B0F-B2C9-0EFDD4DF1F8A}" type="pres">
      <dgm:prSet presAssocID="{27D89DC8-8882-4A07-9358-B77914BB08A2}" presName="spacer" presStyleCnt="0"/>
      <dgm:spPr/>
    </dgm:pt>
    <dgm:pt modelId="{9CA180C9-C402-4861-B4EA-A5C47F8FB1B8}" type="pres">
      <dgm:prSet presAssocID="{B19F26D8-41E6-4095-B5B3-AA02891925CB}" presName="parentText" presStyleLbl="node1" presStyleIdx="2" presStyleCnt="4" custScaleY="83871" custLinFactY="-22143" custLinFactNeighborY="-100000">
        <dgm:presLayoutVars>
          <dgm:chMax val="0"/>
          <dgm:bulletEnabled val="1"/>
        </dgm:presLayoutVars>
      </dgm:prSet>
      <dgm:spPr/>
      <dgm:t>
        <a:bodyPr/>
        <a:lstStyle/>
        <a:p>
          <a:endParaRPr lang="en-GB"/>
        </a:p>
      </dgm:t>
    </dgm:pt>
    <dgm:pt modelId="{4844AD1B-3A41-4551-A4A3-7D8BD5E0B3B8}" type="pres">
      <dgm:prSet presAssocID="{079171AE-5FB0-4A4B-AC27-45A7C4D66AA2}" presName="spacer" presStyleCnt="0"/>
      <dgm:spPr/>
    </dgm:pt>
    <dgm:pt modelId="{3087C948-081F-4081-A080-F060ECE6D34D}" type="pres">
      <dgm:prSet presAssocID="{3DBEF396-5BF9-4EFD-B416-7E443C068516}" presName="parentText" presStyleLbl="node1" presStyleIdx="3" presStyleCnt="4" custScaleY="94260" custLinFactY="-29953" custLinFactNeighborY="-100000">
        <dgm:presLayoutVars>
          <dgm:chMax val="0"/>
          <dgm:bulletEnabled val="1"/>
        </dgm:presLayoutVars>
      </dgm:prSet>
      <dgm:spPr/>
      <dgm:t>
        <a:bodyPr/>
        <a:lstStyle/>
        <a:p>
          <a:endParaRPr lang="en-GB"/>
        </a:p>
      </dgm:t>
    </dgm:pt>
  </dgm:ptLst>
  <dgm:cxnLst>
    <dgm:cxn modelId="{19A6B984-4DD0-4456-8D2D-DA6BCEADFDEC}" type="presOf" srcId="{B19F26D8-41E6-4095-B5B3-AA02891925CB}" destId="{9CA180C9-C402-4861-B4EA-A5C47F8FB1B8}" srcOrd="0" destOrd="0" presId="urn:microsoft.com/office/officeart/2005/8/layout/vList2"/>
    <dgm:cxn modelId="{19C2E9C3-2DC2-4D06-83D2-6CB663410BF3}" type="presOf" srcId="{6062224B-CA5B-4CE2-9E02-029E60814B97}" destId="{F64FFCE6-A2B0-45A1-B1C9-62FD2932ECEA}" srcOrd="0" destOrd="0" presId="urn:microsoft.com/office/officeart/2005/8/layout/vList2"/>
    <dgm:cxn modelId="{8A82A12F-31F1-4978-A943-90A0437933EF}" srcId="{6062224B-CA5B-4CE2-9E02-029E60814B97}" destId="{B19F26D8-41E6-4095-B5B3-AA02891925CB}" srcOrd="2" destOrd="0" parTransId="{0F133B72-0621-48AB-A513-4232CBA08C29}" sibTransId="{079171AE-5FB0-4A4B-AC27-45A7C4D66AA2}"/>
    <dgm:cxn modelId="{61E5BC5E-0B56-4E1A-8BDB-552BBA71102F}" srcId="{6062224B-CA5B-4CE2-9E02-029E60814B97}" destId="{3DBEF396-5BF9-4EFD-B416-7E443C068516}" srcOrd="3" destOrd="0" parTransId="{C8E9B888-C71E-452E-91D1-F669D115FE91}" sibTransId="{7E601B62-CAB3-4F3F-B20F-BB44DAD6F669}"/>
    <dgm:cxn modelId="{C0E08924-15B4-4472-92DF-9A58B9844E8D}" srcId="{6062224B-CA5B-4CE2-9E02-029E60814B97}" destId="{B9ACEB61-AED0-42E7-A899-DAB8B1BDB018}" srcOrd="1" destOrd="0" parTransId="{58756A83-C407-4870-B391-C3D53EC0DD09}" sibTransId="{27D89DC8-8882-4A07-9358-B77914BB08A2}"/>
    <dgm:cxn modelId="{77B6E9BD-8278-446D-A457-5F51D7AB2EEB}" type="presOf" srcId="{B9ACEB61-AED0-42E7-A899-DAB8B1BDB018}" destId="{BA1D089C-E6CD-4D0A-BEF3-73D52B94E110}" srcOrd="0" destOrd="0" presId="urn:microsoft.com/office/officeart/2005/8/layout/vList2"/>
    <dgm:cxn modelId="{BD19E985-A4E8-40AA-97BC-5AB2E70DA77B}" srcId="{6062224B-CA5B-4CE2-9E02-029E60814B97}" destId="{21C14913-EBB7-4471-9093-EEC9BED1950F}" srcOrd="0" destOrd="0" parTransId="{47ECF095-86D3-4984-8EF4-20FA778463E3}" sibTransId="{09C3EDF1-2426-4E2B-A8AF-09FEF1435783}"/>
    <dgm:cxn modelId="{1EA5EB76-4F82-45B8-91BD-A7C2C37BB3DE}" type="presOf" srcId="{21C14913-EBB7-4471-9093-EEC9BED1950F}" destId="{F836F3CB-9785-41F8-A707-988F14285949}" srcOrd="0" destOrd="0" presId="urn:microsoft.com/office/officeart/2005/8/layout/vList2"/>
    <dgm:cxn modelId="{079A9C52-E97B-4292-A9C3-7CDDCF93370C}" type="presOf" srcId="{3DBEF396-5BF9-4EFD-B416-7E443C068516}" destId="{3087C948-081F-4081-A080-F060ECE6D34D}" srcOrd="0" destOrd="0" presId="urn:microsoft.com/office/officeart/2005/8/layout/vList2"/>
    <dgm:cxn modelId="{0F6DB214-20BD-43BA-9AC7-D81AA379C1E6}" type="presParOf" srcId="{F64FFCE6-A2B0-45A1-B1C9-62FD2932ECEA}" destId="{F836F3CB-9785-41F8-A707-988F14285949}" srcOrd="0" destOrd="0" presId="urn:microsoft.com/office/officeart/2005/8/layout/vList2"/>
    <dgm:cxn modelId="{1CFE4B2A-A19C-4FFC-A083-2C638DA5FA62}" type="presParOf" srcId="{F64FFCE6-A2B0-45A1-B1C9-62FD2932ECEA}" destId="{55934D52-8846-457D-AF43-8B9ABF5DD684}" srcOrd="1" destOrd="0" presId="urn:microsoft.com/office/officeart/2005/8/layout/vList2"/>
    <dgm:cxn modelId="{B13AE945-6025-45EE-BD96-0088AFC88674}" type="presParOf" srcId="{F64FFCE6-A2B0-45A1-B1C9-62FD2932ECEA}" destId="{BA1D089C-E6CD-4D0A-BEF3-73D52B94E110}" srcOrd="2" destOrd="0" presId="urn:microsoft.com/office/officeart/2005/8/layout/vList2"/>
    <dgm:cxn modelId="{92E57B31-5D96-4EAD-BEF7-D51663C2D237}" type="presParOf" srcId="{F64FFCE6-A2B0-45A1-B1C9-62FD2932ECEA}" destId="{C3F851E5-5D8C-4B0F-B2C9-0EFDD4DF1F8A}" srcOrd="3" destOrd="0" presId="urn:microsoft.com/office/officeart/2005/8/layout/vList2"/>
    <dgm:cxn modelId="{5EC5F74E-7E00-4FE7-A709-515DF555AD87}" type="presParOf" srcId="{F64FFCE6-A2B0-45A1-B1C9-62FD2932ECEA}" destId="{9CA180C9-C402-4861-B4EA-A5C47F8FB1B8}" srcOrd="4" destOrd="0" presId="urn:microsoft.com/office/officeart/2005/8/layout/vList2"/>
    <dgm:cxn modelId="{78180E47-B4F7-4ABB-BB98-7435CC89265E}" type="presParOf" srcId="{F64FFCE6-A2B0-45A1-B1C9-62FD2932ECEA}" destId="{4844AD1B-3A41-4551-A4A3-7D8BD5E0B3B8}" srcOrd="5" destOrd="0" presId="urn:microsoft.com/office/officeart/2005/8/layout/vList2"/>
    <dgm:cxn modelId="{EC25713D-3D9B-48CB-8BE8-8A8408AD51B0}" type="presParOf" srcId="{F64FFCE6-A2B0-45A1-B1C9-62FD2932ECEA}" destId="{3087C948-081F-4081-A080-F060ECE6D34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Prepare, review and update district level response plan and guidelines</a:t>
          </a:r>
          <a:endParaRPr lang="en-GB" sz="2400" b="0" dirty="0">
            <a:solidFill>
              <a:srgbClr val="FFFF00"/>
            </a:solidFill>
          </a:endParaRPr>
        </a:p>
      </dgm:t>
    </dgm:pt>
    <dgm:pt modelId="{47ECF095-86D3-4984-8EF4-20FA778463E3}" type="parTrans" cxnId="{BD19E985-A4E8-40AA-97BC-5AB2E70DA77B}">
      <dgm:prSet/>
      <dgm:spPr/>
      <dgm:t>
        <a:bodyPr/>
        <a:lstStyle/>
        <a:p>
          <a:endParaRPr lang="en-GB" sz="2400">
            <a:solidFill>
              <a:schemeClr val="bg1"/>
            </a:solidFill>
          </a:endParaRPr>
        </a:p>
      </dgm:t>
    </dgm:pt>
    <dgm:pt modelId="{09C3EDF1-2426-4E2B-A8AF-09FEF1435783}" type="sibTrans" cxnId="{BD19E985-A4E8-40AA-97BC-5AB2E70DA77B}">
      <dgm:prSet/>
      <dgm:spPr/>
      <dgm:t>
        <a:bodyPr/>
        <a:lstStyle/>
        <a:p>
          <a:endParaRPr lang="en-GB" sz="2400">
            <a:solidFill>
              <a:schemeClr val="bg1"/>
            </a:solidFill>
          </a:endParaRPr>
        </a:p>
      </dgm:t>
    </dgm:pt>
    <dgm:pt modelId="{295B179B-076A-4DF6-A413-1336A0FBCAD4}">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Identify buildings and places as potential relief centres </a:t>
          </a:r>
          <a:r>
            <a:rPr lang="en-GB" altLang="en-US" sz="2400" dirty="0" smtClean="0">
              <a:solidFill>
                <a:schemeClr val="bg1"/>
              </a:solidFill>
              <a:latin typeface="Arial" panose="020B0604020202020204" pitchFamily="34" charset="0"/>
            </a:rPr>
            <a:t>and make arrangements for water supply and sanitation in such buildings or places </a:t>
          </a:r>
        </a:p>
      </dgm:t>
    </dgm:pt>
    <dgm:pt modelId="{79E2327A-9917-4428-AEF8-83FCF82B0381}" type="sibTrans" cxnId="{59B07989-9D69-40C8-9F40-D7EAD34A6AC2}">
      <dgm:prSet/>
      <dgm:spPr/>
      <dgm:t>
        <a:bodyPr/>
        <a:lstStyle/>
        <a:p>
          <a:endParaRPr lang="en-GB" sz="2400">
            <a:solidFill>
              <a:schemeClr val="bg1"/>
            </a:solidFill>
          </a:endParaRPr>
        </a:p>
      </dgm:t>
    </dgm:pt>
    <dgm:pt modelId="{FE528C44-E771-4DDB-B8F2-14CD0F7B3641}" type="parTrans" cxnId="{59B07989-9D69-40C8-9F40-D7EAD34A6AC2}">
      <dgm:prSet/>
      <dgm:spPr/>
      <dgm:t>
        <a:bodyPr/>
        <a:lstStyle/>
        <a:p>
          <a:endParaRPr lang="en-GB" sz="2400">
            <a:solidFill>
              <a:schemeClr val="bg1"/>
            </a:solidFill>
          </a:endParaRPr>
        </a:p>
      </dgm:t>
    </dgm:pt>
    <dgm:pt modelId="{B19F26D8-41E6-4095-B5B3-AA02891925CB}">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Review development plans </a:t>
          </a:r>
          <a:r>
            <a:rPr lang="en-GB" altLang="en-US" sz="2400" dirty="0" smtClean="0">
              <a:solidFill>
                <a:schemeClr val="bg1"/>
              </a:solidFill>
              <a:latin typeface="Arial" panose="020B0604020202020204" pitchFamily="34" charset="0"/>
            </a:rPr>
            <a:t>prepared by the Departments of the Government at the district level</a:t>
          </a:r>
        </a:p>
      </dgm:t>
    </dgm:pt>
    <dgm:pt modelId="{079171AE-5FB0-4A4B-AC27-45A7C4D66AA2}" type="sibTrans" cxnId="{8A82A12F-31F1-4978-A943-90A0437933EF}">
      <dgm:prSet/>
      <dgm:spPr/>
      <dgm:t>
        <a:bodyPr/>
        <a:lstStyle/>
        <a:p>
          <a:endParaRPr lang="en-GB" sz="2400">
            <a:solidFill>
              <a:schemeClr val="bg1"/>
            </a:solidFill>
          </a:endParaRPr>
        </a:p>
      </dgm:t>
    </dgm:pt>
    <dgm:pt modelId="{0F133B72-0621-48AB-A513-4232CBA08C29}" type="parTrans" cxnId="{8A82A12F-31F1-4978-A943-90A0437933EF}">
      <dgm:prSet/>
      <dgm:spPr/>
      <dgm:t>
        <a:bodyPr/>
        <a:lstStyle/>
        <a:p>
          <a:endParaRPr lang="en-GB" sz="2400">
            <a:solidFill>
              <a:schemeClr val="bg1"/>
            </a:solidFill>
          </a:endParaRPr>
        </a:p>
      </dgm:t>
    </dgm:pt>
    <dgm:pt modelId="{B9ACEB61-AED0-42E7-A899-DAB8B1BDB018}">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Coordinate with local authorities</a:t>
          </a:r>
          <a:r>
            <a:rPr lang="en-GB" altLang="en-US" sz="2400" dirty="0" smtClean="0">
              <a:solidFill>
                <a:schemeClr val="bg1"/>
              </a:solidFill>
              <a:latin typeface="Arial" panose="020B0604020202020204" pitchFamily="34" charset="0"/>
            </a:rPr>
            <a:t> in the district </a:t>
          </a:r>
          <a:r>
            <a:rPr lang="en-GB" altLang="en-US" sz="2400" dirty="0" smtClean="0">
              <a:solidFill>
                <a:srgbClr val="FFFF00"/>
              </a:solidFill>
              <a:latin typeface="Arial" panose="020B0604020202020204" pitchFamily="34" charset="0"/>
            </a:rPr>
            <a:t>to ensure pre-disaster and post-disaster management</a:t>
          </a:r>
          <a:r>
            <a:rPr lang="en-GB" altLang="en-US" sz="2400" dirty="0" smtClean="0">
              <a:solidFill>
                <a:schemeClr val="bg1"/>
              </a:solidFill>
              <a:latin typeface="Arial" panose="020B0604020202020204" pitchFamily="34" charset="0"/>
            </a:rPr>
            <a:t> activities </a:t>
          </a:r>
        </a:p>
      </dgm:t>
    </dgm:pt>
    <dgm:pt modelId="{27D89DC8-8882-4A07-9358-B77914BB08A2}" type="sibTrans" cxnId="{C0E08924-15B4-4472-92DF-9A58B9844E8D}">
      <dgm:prSet/>
      <dgm:spPr/>
      <dgm:t>
        <a:bodyPr/>
        <a:lstStyle/>
        <a:p>
          <a:endParaRPr lang="en-GB" sz="2400">
            <a:solidFill>
              <a:schemeClr val="bg1"/>
            </a:solidFill>
          </a:endParaRPr>
        </a:p>
      </dgm:t>
    </dgm:pt>
    <dgm:pt modelId="{58756A83-C407-4870-B391-C3D53EC0DD09}" type="parTrans" cxnId="{C0E08924-15B4-4472-92DF-9A58B9844E8D}">
      <dgm:prSet/>
      <dgm:spPr/>
      <dgm:t>
        <a:bodyPr/>
        <a:lstStyle/>
        <a:p>
          <a:endParaRPr lang="en-GB" sz="2400">
            <a:solidFill>
              <a:schemeClr val="bg1"/>
            </a:solidFill>
          </a:endParaRPr>
        </a:p>
      </dgm:t>
    </dgm:pt>
    <dgm:pt modelId="{3DBEF396-5BF9-4EFD-B416-7E443C068516}">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Establish stockpiles of relief and rescue materials </a:t>
          </a:r>
          <a:r>
            <a:rPr lang="en-GB" altLang="en-US" sz="2400" dirty="0" smtClean="0">
              <a:solidFill>
                <a:schemeClr val="bg1"/>
              </a:solidFill>
              <a:latin typeface="Arial" panose="020B0604020202020204" pitchFamily="34" charset="0"/>
            </a:rPr>
            <a:t>and ensure availability at short notice</a:t>
          </a:r>
        </a:p>
      </dgm:t>
    </dgm:pt>
    <dgm:pt modelId="{7E601B62-CAB3-4F3F-B20F-BB44DAD6F669}" type="sibTrans" cxnId="{61E5BC5E-0B56-4E1A-8BDB-552BBA71102F}">
      <dgm:prSet/>
      <dgm:spPr/>
      <dgm:t>
        <a:bodyPr/>
        <a:lstStyle/>
        <a:p>
          <a:endParaRPr lang="en-GB" sz="2400">
            <a:solidFill>
              <a:schemeClr val="bg1"/>
            </a:solidFill>
          </a:endParaRPr>
        </a:p>
      </dgm:t>
    </dgm:pt>
    <dgm:pt modelId="{C8E9B888-C71E-452E-91D1-F669D115FE91}" type="parTrans" cxnId="{61E5BC5E-0B56-4E1A-8BDB-552BBA71102F}">
      <dgm:prSet/>
      <dgm:spPr/>
      <dgm:t>
        <a:bodyPr/>
        <a:lstStyle/>
        <a:p>
          <a:endParaRPr lang="en-GB" sz="2400">
            <a:solidFill>
              <a:schemeClr val="bg1"/>
            </a:solidFill>
          </a:endParaRPr>
        </a:p>
      </dgm:t>
    </dgm:pt>
    <dgm:pt modelId="{68DDBBA9-175E-424B-9021-8CC70B6AB893}">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Set up, maintain, review and upgrade the mechanism for early warnings and dissemination of proper information to public</a:t>
          </a:r>
          <a:endParaRPr lang="en-GB" sz="2400" b="0" dirty="0">
            <a:solidFill>
              <a:srgbClr val="FFFF00"/>
            </a:solidFill>
          </a:endParaRPr>
        </a:p>
      </dgm:t>
    </dgm:pt>
    <dgm:pt modelId="{49D9CB37-F018-4D14-844B-6AF94603B2A2}" type="parTrans" cxnId="{2D2B92A4-EF28-46AA-B66D-F9562F64D0E1}">
      <dgm:prSet/>
      <dgm:spPr/>
      <dgm:t>
        <a:bodyPr/>
        <a:lstStyle/>
        <a:p>
          <a:endParaRPr lang="en-GB"/>
        </a:p>
      </dgm:t>
    </dgm:pt>
    <dgm:pt modelId="{1A7EEF0C-88F3-4A2E-A77B-CBEE03A45AE1}" type="sibTrans" cxnId="{2D2B92A4-EF28-46AA-B66D-F9562F64D0E1}">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C7B0EA59-45CE-457E-ABB7-48A971F28D1D}" type="pres">
      <dgm:prSet presAssocID="{68DDBBA9-175E-424B-9021-8CC70B6AB893}" presName="parentText" presStyleLbl="node1" presStyleIdx="0" presStyleCnt="6" custScaleY="86814" custLinFactY="-27976" custLinFactNeighborY="-100000">
        <dgm:presLayoutVars>
          <dgm:chMax val="0"/>
          <dgm:bulletEnabled val="1"/>
        </dgm:presLayoutVars>
      </dgm:prSet>
      <dgm:spPr/>
      <dgm:t>
        <a:bodyPr/>
        <a:lstStyle/>
        <a:p>
          <a:endParaRPr lang="en-GB"/>
        </a:p>
      </dgm:t>
    </dgm:pt>
    <dgm:pt modelId="{DB8D5D77-37EC-4668-99E0-D6E658E2EC5E}" type="pres">
      <dgm:prSet presAssocID="{1A7EEF0C-88F3-4A2E-A77B-CBEE03A45AE1}" presName="spacer" presStyleCnt="0"/>
      <dgm:spPr/>
    </dgm:pt>
    <dgm:pt modelId="{F836F3CB-9785-41F8-A707-988F14285949}" type="pres">
      <dgm:prSet presAssocID="{21C14913-EBB7-4471-9093-EEC9BED1950F}" presName="parentText" presStyleLbl="node1" presStyleIdx="1" presStyleCnt="6" custScaleY="92798" custLinFactNeighborY="-81263">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t>
        <a:bodyPr/>
        <a:lstStyle/>
        <a:p>
          <a:endParaRPr lang="en-GB"/>
        </a:p>
      </dgm:t>
    </dgm:pt>
    <dgm:pt modelId="{BA1D089C-E6CD-4D0A-BEF3-73D52B94E110}" type="pres">
      <dgm:prSet presAssocID="{B9ACEB61-AED0-42E7-A899-DAB8B1BDB018}" presName="parentText" presStyleLbl="node1" presStyleIdx="2" presStyleCnt="6" custScaleY="88491" custLinFactY="-9093" custLinFactNeighborY="-100000">
        <dgm:presLayoutVars>
          <dgm:chMax val="0"/>
          <dgm:bulletEnabled val="1"/>
        </dgm:presLayoutVars>
      </dgm:prSet>
      <dgm:spPr/>
      <dgm:t>
        <a:bodyPr/>
        <a:lstStyle/>
        <a:p>
          <a:endParaRPr lang="en-GB"/>
        </a:p>
      </dgm:t>
    </dgm:pt>
    <dgm:pt modelId="{C3F851E5-5D8C-4B0F-B2C9-0EFDD4DF1F8A}" type="pres">
      <dgm:prSet presAssocID="{27D89DC8-8882-4A07-9358-B77914BB08A2}" presName="spacer" presStyleCnt="0"/>
      <dgm:spPr/>
    </dgm:pt>
    <dgm:pt modelId="{9CA180C9-C402-4861-B4EA-A5C47F8FB1B8}" type="pres">
      <dgm:prSet presAssocID="{B19F26D8-41E6-4095-B5B3-AA02891925CB}" presName="parentText" presStyleLbl="node1" presStyleIdx="3" presStyleCnt="6" custScaleY="83871" custLinFactY="-16790" custLinFactNeighborY="-100000">
        <dgm:presLayoutVars>
          <dgm:chMax val="0"/>
          <dgm:bulletEnabled val="1"/>
        </dgm:presLayoutVars>
      </dgm:prSet>
      <dgm:spPr/>
      <dgm:t>
        <a:bodyPr/>
        <a:lstStyle/>
        <a:p>
          <a:endParaRPr lang="en-GB"/>
        </a:p>
      </dgm:t>
    </dgm:pt>
    <dgm:pt modelId="{4844AD1B-3A41-4551-A4A3-7D8BD5E0B3B8}" type="pres">
      <dgm:prSet presAssocID="{079171AE-5FB0-4A4B-AC27-45A7C4D66AA2}" presName="spacer" presStyleCnt="0"/>
      <dgm:spPr/>
    </dgm:pt>
    <dgm:pt modelId="{56C9AED4-ED31-4F16-AE83-80956CEC0B96}" type="pres">
      <dgm:prSet presAssocID="{295B179B-076A-4DF6-A413-1336A0FBCAD4}" presName="parentText" presStyleLbl="node1" presStyleIdx="4" presStyleCnt="6" custScaleY="79463" custLinFactY="-26401" custLinFactNeighborY="-100000">
        <dgm:presLayoutVars>
          <dgm:chMax val="0"/>
          <dgm:bulletEnabled val="1"/>
        </dgm:presLayoutVars>
      </dgm:prSet>
      <dgm:spPr/>
      <dgm:t>
        <a:bodyPr/>
        <a:lstStyle/>
        <a:p>
          <a:endParaRPr lang="en-GB"/>
        </a:p>
      </dgm:t>
    </dgm:pt>
    <dgm:pt modelId="{36739285-0BA3-43E7-8CAE-AFCC16EE67E2}" type="pres">
      <dgm:prSet presAssocID="{79E2327A-9917-4428-AEF8-83FCF82B0381}" presName="spacer" presStyleCnt="0"/>
      <dgm:spPr/>
    </dgm:pt>
    <dgm:pt modelId="{3087C948-081F-4081-A080-F060ECE6D34D}" type="pres">
      <dgm:prSet presAssocID="{3DBEF396-5BF9-4EFD-B416-7E443C068516}" presName="parentText" presStyleLbl="node1" presStyleIdx="5" presStyleCnt="6" custScaleY="94260" custLinFactY="-34723" custLinFactNeighborY="-100000">
        <dgm:presLayoutVars>
          <dgm:chMax val="0"/>
          <dgm:bulletEnabled val="1"/>
        </dgm:presLayoutVars>
      </dgm:prSet>
      <dgm:spPr/>
      <dgm:t>
        <a:bodyPr/>
        <a:lstStyle/>
        <a:p>
          <a:endParaRPr lang="en-GB"/>
        </a:p>
      </dgm:t>
    </dgm:pt>
  </dgm:ptLst>
  <dgm:cxnLst>
    <dgm:cxn modelId="{3EE3780D-0F3B-462F-8F3C-6F174C6CA3D9}" type="presOf" srcId="{68DDBBA9-175E-424B-9021-8CC70B6AB893}" destId="{C7B0EA59-45CE-457E-ABB7-48A971F28D1D}" srcOrd="0" destOrd="0" presId="urn:microsoft.com/office/officeart/2005/8/layout/vList2"/>
    <dgm:cxn modelId="{0F35D4E7-D772-4208-BC27-B11FF8DE11BC}" type="presOf" srcId="{3DBEF396-5BF9-4EFD-B416-7E443C068516}" destId="{3087C948-081F-4081-A080-F060ECE6D34D}" srcOrd="0" destOrd="0" presId="urn:microsoft.com/office/officeart/2005/8/layout/vList2"/>
    <dgm:cxn modelId="{2D2B92A4-EF28-46AA-B66D-F9562F64D0E1}" srcId="{6062224B-CA5B-4CE2-9E02-029E60814B97}" destId="{68DDBBA9-175E-424B-9021-8CC70B6AB893}" srcOrd="0" destOrd="0" parTransId="{49D9CB37-F018-4D14-844B-6AF94603B2A2}" sibTransId="{1A7EEF0C-88F3-4A2E-A77B-CBEE03A45AE1}"/>
    <dgm:cxn modelId="{8A82A12F-31F1-4978-A943-90A0437933EF}" srcId="{6062224B-CA5B-4CE2-9E02-029E60814B97}" destId="{B19F26D8-41E6-4095-B5B3-AA02891925CB}" srcOrd="3" destOrd="0" parTransId="{0F133B72-0621-48AB-A513-4232CBA08C29}" sibTransId="{079171AE-5FB0-4A4B-AC27-45A7C4D66AA2}"/>
    <dgm:cxn modelId="{27E1F0EB-15FC-420A-B643-BC6D0B511031}" type="presOf" srcId="{21C14913-EBB7-4471-9093-EEC9BED1950F}" destId="{F836F3CB-9785-41F8-A707-988F14285949}" srcOrd="0" destOrd="0" presId="urn:microsoft.com/office/officeart/2005/8/layout/vList2"/>
    <dgm:cxn modelId="{B2428F6A-84D0-4C16-A6B5-1A4984527F5D}" type="presOf" srcId="{295B179B-076A-4DF6-A413-1336A0FBCAD4}" destId="{56C9AED4-ED31-4F16-AE83-80956CEC0B96}" srcOrd="0" destOrd="0" presId="urn:microsoft.com/office/officeart/2005/8/layout/vList2"/>
    <dgm:cxn modelId="{227117E5-ADF3-4F0C-8E5E-0FE13FAE4B9E}" type="presOf" srcId="{B9ACEB61-AED0-42E7-A899-DAB8B1BDB018}" destId="{BA1D089C-E6CD-4D0A-BEF3-73D52B94E110}" srcOrd="0" destOrd="0" presId="urn:microsoft.com/office/officeart/2005/8/layout/vList2"/>
    <dgm:cxn modelId="{BD19E985-A4E8-40AA-97BC-5AB2E70DA77B}" srcId="{6062224B-CA5B-4CE2-9E02-029E60814B97}" destId="{21C14913-EBB7-4471-9093-EEC9BED1950F}" srcOrd="1" destOrd="0" parTransId="{47ECF095-86D3-4984-8EF4-20FA778463E3}" sibTransId="{09C3EDF1-2426-4E2B-A8AF-09FEF1435783}"/>
    <dgm:cxn modelId="{61E5BC5E-0B56-4E1A-8BDB-552BBA71102F}" srcId="{6062224B-CA5B-4CE2-9E02-029E60814B97}" destId="{3DBEF396-5BF9-4EFD-B416-7E443C068516}" srcOrd="5" destOrd="0" parTransId="{C8E9B888-C71E-452E-91D1-F669D115FE91}" sibTransId="{7E601B62-CAB3-4F3F-B20F-BB44DAD6F669}"/>
    <dgm:cxn modelId="{9CCA3066-1717-479D-ACFE-DAFC3D231C04}" type="presOf" srcId="{6062224B-CA5B-4CE2-9E02-029E60814B97}" destId="{F64FFCE6-A2B0-45A1-B1C9-62FD2932ECEA}" srcOrd="0" destOrd="0" presId="urn:microsoft.com/office/officeart/2005/8/layout/vList2"/>
    <dgm:cxn modelId="{C0E08924-15B4-4472-92DF-9A58B9844E8D}" srcId="{6062224B-CA5B-4CE2-9E02-029E60814B97}" destId="{B9ACEB61-AED0-42E7-A899-DAB8B1BDB018}" srcOrd="2" destOrd="0" parTransId="{58756A83-C407-4870-B391-C3D53EC0DD09}" sibTransId="{27D89DC8-8882-4A07-9358-B77914BB08A2}"/>
    <dgm:cxn modelId="{59B07989-9D69-40C8-9F40-D7EAD34A6AC2}" srcId="{6062224B-CA5B-4CE2-9E02-029E60814B97}" destId="{295B179B-076A-4DF6-A413-1336A0FBCAD4}" srcOrd="4" destOrd="0" parTransId="{FE528C44-E771-4DDB-B8F2-14CD0F7B3641}" sibTransId="{79E2327A-9917-4428-AEF8-83FCF82B0381}"/>
    <dgm:cxn modelId="{F60986C1-A281-41C4-B796-FF6970970A33}" type="presOf" srcId="{B19F26D8-41E6-4095-B5B3-AA02891925CB}" destId="{9CA180C9-C402-4861-B4EA-A5C47F8FB1B8}" srcOrd="0" destOrd="0" presId="urn:microsoft.com/office/officeart/2005/8/layout/vList2"/>
    <dgm:cxn modelId="{C9B2B67F-E818-4B6D-8C10-B60BE9DCE658}" type="presParOf" srcId="{F64FFCE6-A2B0-45A1-B1C9-62FD2932ECEA}" destId="{C7B0EA59-45CE-457E-ABB7-48A971F28D1D}" srcOrd="0" destOrd="0" presId="urn:microsoft.com/office/officeart/2005/8/layout/vList2"/>
    <dgm:cxn modelId="{BA4D65FF-E7C5-4A08-82ED-43C317B76364}" type="presParOf" srcId="{F64FFCE6-A2B0-45A1-B1C9-62FD2932ECEA}" destId="{DB8D5D77-37EC-4668-99E0-D6E658E2EC5E}" srcOrd="1" destOrd="0" presId="urn:microsoft.com/office/officeart/2005/8/layout/vList2"/>
    <dgm:cxn modelId="{79E8A628-91A6-4B66-92EB-E897A186BA13}" type="presParOf" srcId="{F64FFCE6-A2B0-45A1-B1C9-62FD2932ECEA}" destId="{F836F3CB-9785-41F8-A707-988F14285949}" srcOrd="2" destOrd="0" presId="urn:microsoft.com/office/officeart/2005/8/layout/vList2"/>
    <dgm:cxn modelId="{00B3A61E-0051-497C-963A-CD63A8B72A2A}" type="presParOf" srcId="{F64FFCE6-A2B0-45A1-B1C9-62FD2932ECEA}" destId="{55934D52-8846-457D-AF43-8B9ABF5DD684}" srcOrd="3" destOrd="0" presId="urn:microsoft.com/office/officeart/2005/8/layout/vList2"/>
    <dgm:cxn modelId="{AF5695F7-3477-4CEB-A1D1-32A282FCDB5C}" type="presParOf" srcId="{F64FFCE6-A2B0-45A1-B1C9-62FD2932ECEA}" destId="{BA1D089C-E6CD-4D0A-BEF3-73D52B94E110}" srcOrd="4" destOrd="0" presId="urn:microsoft.com/office/officeart/2005/8/layout/vList2"/>
    <dgm:cxn modelId="{81394512-C458-4C11-8AC5-07A495046946}" type="presParOf" srcId="{F64FFCE6-A2B0-45A1-B1C9-62FD2932ECEA}" destId="{C3F851E5-5D8C-4B0F-B2C9-0EFDD4DF1F8A}" srcOrd="5" destOrd="0" presId="urn:microsoft.com/office/officeart/2005/8/layout/vList2"/>
    <dgm:cxn modelId="{DDFDAB31-4B99-4131-9641-4BFAD12F6882}" type="presParOf" srcId="{F64FFCE6-A2B0-45A1-B1C9-62FD2932ECEA}" destId="{9CA180C9-C402-4861-B4EA-A5C47F8FB1B8}" srcOrd="6" destOrd="0" presId="urn:microsoft.com/office/officeart/2005/8/layout/vList2"/>
    <dgm:cxn modelId="{F1768687-05BA-438C-BAFF-786E80B2F51D}" type="presParOf" srcId="{F64FFCE6-A2B0-45A1-B1C9-62FD2932ECEA}" destId="{4844AD1B-3A41-4551-A4A3-7D8BD5E0B3B8}" srcOrd="7" destOrd="0" presId="urn:microsoft.com/office/officeart/2005/8/layout/vList2"/>
    <dgm:cxn modelId="{7DAC36B3-CC75-43A2-8226-DFD2464646BA}" type="presParOf" srcId="{F64FFCE6-A2B0-45A1-B1C9-62FD2932ECEA}" destId="{56C9AED4-ED31-4F16-AE83-80956CEC0B96}" srcOrd="8" destOrd="0" presId="urn:microsoft.com/office/officeart/2005/8/layout/vList2"/>
    <dgm:cxn modelId="{D1BB84D9-728F-4875-8DD7-0F813E5EC82C}" type="presParOf" srcId="{F64FFCE6-A2B0-45A1-B1C9-62FD2932ECEA}" destId="{36739285-0BA3-43E7-8CAE-AFCC16EE67E2}" srcOrd="9" destOrd="0" presId="urn:microsoft.com/office/officeart/2005/8/layout/vList2"/>
    <dgm:cxn modelId="{EA37C8C5-0F88-4316-9AF3-C31BE61952C3}" type="presParOf" srcId="{F64FFCE6-A2B0-45A1-B1C9-62FD2932ECEA}" destId="{3087C948-081F-4081-A080-F060ECE6D34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Encourage involvement</a:t>
          </a:r>
          <a:r>
            <a:rPr lang="en-GB" altLang="en-US" sz="2400" dirty="0" smtClean="0">
              <a:solidFill>
                <a:schemeClr val="bg1"/>
              </a:solidFill>
              <a:latin typeface="Arial" panose="020B0604020202020204" pitchFamily="34" charset="0"/>
            </a:rPr>
            <a:t> of NGOs and voluntary social-welfare institutions for disaster management</a:t>
          </a:r>
          <a:endParaRPr lang="en-GB" sz="2400" b="0" dirty="0">
            <a:solidFill>
              <a:schemeClr val="bg1"/>
            </a:solidFill>
          </a:endParaRPr>
        </a:p>
      </dgm:t>
    </dgm:pt>
    <dgm:pt modelId="{47ECF095-86D3-4984-8EF4-20FA778463E3}" type="parTrans" cxnId="{BD19E985-A4E8-40AA-97BC-5AB2E70DA77B}">
      <dgm:prSet/>
      <dgm:spPr/>
      <dgm:t>
        <a:bodyPr/>
        <a:lstStyle/>
        <a:p>
          <a:endParaRPr lang="en-GB" sz="2400">
            <a:solidFill>
              <a:schemeClr val="bg1"/>
            </a:solidFill>
          </a:endParaRPr>
        </a:p>
      </dgm:t>
    </dgm:pt>
    <dgm:pt modelId="{09C3EDF1-2426-4E2B-A8AF-09FEF1435783}" type="sibTrans" cxnId="{BD19E985-A4E8-40AA-97BC-5AB2E70DA77B}">
      <dgm:prSet/>
      <dgm:spPr/>
      <dgm:t>
        <a:bodyPr/>
        <a:lstStyle/>
        <a:p>
          <a:endParaRPr lang="en-GB" sz="2400">
            <a:solidFill>
              <a:schemeClr val="bg1"/>
            </a:solidFill>
          </a:endParaRPr>
        </a:p>
      </dgm:t>
    </dgm:pt>
    <dgm:pt modelId="{B19F26D8-41E6-4095-B5B3-AA02891925CB}">
      <dgm:prSet custT="1"/>
      <dgm:spPr>
        <a:solidFill>
          <a:schemeClr val="accent5">
            <a:lumMod val="10000"/>
          </a:schemeClr>
        </a:solidFill>
      </dgm:spPr>
      <dgm:t>
        <a:bodyPr/>
        <a:lstStyle/>
        <a:p>
          <a:r>
            <a:rPr lang="en-GB" altLang="en-US" sz="2400" dirty="0" smtClean="0">
              <a:solidFill>
                <a:schemeClr val="bg1"/>
              </a:solidFill>
              <a:latin typeface="Arial" panose="020B0604020202020204" pitchFamily="34" charset="0"/>
            </a:rPr>
            <a:t>Perform all assigned functions or as it deems necessary for disaster management in the District</a:t>
          </a:r>
        </a:p>
      </dgm:t>
    </dgm:pt>
    <dgm:pt modelId="{079171AE-5FB0-4A4B-AC27-45A7C4D66AA2}" type="sibTrans" cxnId="{8A82A12F-31F1-4978-A943-90A0437933EF}">
      <dgm:prSet/>
      <dgm:spPr/>
      <dgm:t>
        <a:bodyPr/>
        <a:lstStyle/>
        <a:p>
          <a:endParaRPr lang="en-GB" sz="2400">
            <a:solidFill>
              <a:schemeClr val="bg1"/>
            </a:solidFill>
          </a:endParaRPr>
        </a:p>
      </dgm:t>
    </dgm:pt>
    <dgm:pt modelId="{0F133B72-0621-48AB-A513-4232CBA08C29}" type="parTrans" cxnId="{8A82A12F-31F1-4978-A943-90A0437933EF}">
      <dgm:prSet/>
      <dgm:spPr/>
      <dgm:t>
        <a:bodyPr/>
        <a:lstStyle/>
        <a:p>
          <a:endParaRPr lang="en-GB" sz="2400">
            <a:solidFill>
              <a:schemeClr val="bg1"/>
            </a:solidFill>
          </a:endParaRPr>
        </a:p>
      </dgm:t>
    </dgm:pt>
    <dgm:pt modelId="{B9ACEB61-AED0-42E7-A899-DAB8B1BDB018}">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Ensure viability of communication systems </a:t>
          </a:r>
        </a:p>
      </dgm:t>
    </dgm:pt>
    <dgm:pt modelId="{27D89DC8-8882-4A07-9358-B77914BB08A2}" type="sibTrans" cxnId="{C0E08924-15B4-4472-92DF-9A58B9844E8D}">
      <dgm:prSet/>
      <dgm:spPr/>
      <dgm:t>
        <a:bodyPr/>
        <a:lstStyle/>
        <a:p>
          <a:endParaRPr lang="en-GB" sz="2400">
            <a:solidFill>
              <a:schemeClr val="bg1"/>
            </a:solidFill>
          </a:endParaRPr>
        </a:p>
      </dgm:t>
    </dgm:pt>
    <dgm:pt modelId="{58756A83-C407-4870-B391-C3D53EC0DD09}" type="parTrans" cxnId="{C0E08924-15B4-4472-92DF-9A58B9844E8D}">
      <dgm:prSet/>
      <dgm:spPr/>
      <dgm:t>
        <a:bodyPr/>
        <a:lstStyle/>
        <a:p>
          <a:endParaRPr lang="en-GB" sz="2400">
            <a:solidFill>
              <a:schemeClr val="bg1"/>
            </a:solidFill>
          </a:endParaRPr>
        </a:p>
      </dgm:t>
    </dgm:pt>
    <dgm:pt modelId="{4AA3D56C-D693-4307-BC13-AF7A81C86455}">
      <dgm:prSet custT="1"/>
      <dgm:spPr>
        <a:solidFill>
          <a:schemeClr val="accent5">
            <a:lumMod val="10000"/>
          </a:schemeClr>
        </a:solidFill>
      </dgm:spPr>
      <dgm:t>
        <a:bodyPr/>
        <a:lstStyle/>
        <a:p>
          <a:r>
            <a:rPr lang="en-GB" altLang="en-US" sz="2400" dirty="0" smtClean="0">
              <a:solidFill>
                <a:srgbClr val="FFFF00"/>
              </a:solidFill>
              <a:latin typeface="Arial" panose="020B0604020202020204" pitchFamily="34" charset="0"/>
            </a:rPr>
            <a:t>Provide information</a:t>
          </a:r>
          <a:r>
            <a:rPr lang="en-GB" altLang="en-US" sz="2400" dirty="0" smtClean="0">
              <a:solidFill>
                <a:schemeClr val="bg1"/>
              </a:solidFill>
              <a:latin typeface="Arial" panose="020B0604020202020204" pitchFamily="34" charset="0"/>
            </a:rPr>
            <a:t> to the Provincial Authority relating </a:t>
          </a:r>
          <a:r>
            <a:rPr lang="en-GB" altLang="en-US" sz="2400" dirty="0" smtClean="0">
              <a:solidFill>
                <a:srgbClr val="FFFF00"/>
              </a:solidFill>
              <a:latin typeface="Arial" panose="020B0604020202020204" pitchFamily="34" charset="0"/>
            </a:rPr>
            <a:t>to different aspects of disaster management</a:t>
          </a:r>
          <a:endParaRPr lang="en-GB" sz="2400" b="0" dirty="0">
            <a:solidFill>
              <a:srgbClr val="FFFF00"/>
            </a:solidFill>
          </a:endParaRPr>
        </a:p>
      </dgm:t>
    </dgm:pt>
    <dgm:pt modelId="{41841F13-02E9-4C79-95D9-1C3C80AB260D}" type="parTrans" cxnId="{93259743-FBDE-42DE-8F1A-BA6D1F585083}">
      <dgm:prSet/>
      <dgm:spPr/>
      <dgm:t>
        <a:bodyPr/>
        <a:lstStyle/>
        <a:p>
          <a:endParaRPr lang="en-GB"/>
        </a:p>
      </dgm:t>
    </dgm:pt>
    <dgm:pt modelId="{EDAA8E14-3118-42DF-A8F4-3027BF85B3DA}" type="sibTrans" cxnId="{93259743-FBDE-42DE-8F1A-BA6D1F585083}">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D062AFCD-3CC1-47CA-ABF9-637F1AA6C78A}" type="pres">
      <dgm:prSet presAssocID="{4AA3D56C-D693-4307-BC13-AF7A81C86455}" presName="parentText" presStyleLbl="node1" presStyleIdx="0" presStyleCnt="4" custScaleY="86814" custLinFactY="-62872" custLinFactNeighborY="-100000">
        <dgm:presLayoutVars>
          <dgm:chMax val="0"/>
          <dgm:bulletEnabled val="1"/>
        </dgm:presLayoutVars>
      </dgm:prSet>
      <dgm:spPr/>
      <dgm:t>
        <a:bodyPr/>
        <a:lstStyle/>
        <a:p>
          <a:endParaRPr lang="en-GB"/>
        </a:p>
      </dgm:t>
    </dgm:pt>
    <dgm:pt modelId="{9D5873B4-3937-4050-A357-0DE83802DE13}" type="pres">
      <dgm:prSet presAssocID="{EDAA8E14-3118-42DF-A8F4-3027BF85B3DA}" presName="spacer" presStyleCnt="0"/>
      <dgm:spPr/>
    </dgm:pt>
    <dgm:pt modelId="{F836F3CB-9785-41F8-A707-988F14285949}" type="pres">
      <dgm:prSet presAssocID="{21C14913-EBB7-4471-9093-EEC9BED1950F}" presName="parentText" presStyleLbl="node1" presStyleIdx="1" presStyleCnt="4" custScaleY="79803" custLinFactY="-45500" custLinFactNeighborX="474" custLinFactNeighborY="-100000">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t>
        <a:bodyPr/>
        <a:lstStyle/>
        <a:p>
          <a:endParaRPr lang="en-GB"/>
        </a:p>
      </dgm:t>
    </dgm:pt>
    <dgm:pt modelId="{BA1D089C-E6CD-4D0A-BEF3-73D52B94E110}" type="pres">
      <dgm:prSet presAssocID="{B9ACEB61-AED0-42E7-A899-DAB8B1BDB018}" presName="parentText" presStyleLbl="node1" presStyleIdx="2" presStyleCnt="4" custScaleY="79969" custLinFactY="-55752" custLinFactNeighborY="-100000">
        <dgm:presLayoutVars>
          <dgm:chMax val="0"/>
          <dgm:bulletEnabled val="1"/>
        </dgm:presLayoutVars>
      </dgm:prSet>
      <dgm:spPr/>
      <dgm:t>
        <a:bodyPr/>
        <a:lstStyle/>
        <a:p>
          <a:endParaRPr lang="en-GB"/>
        </a:p>
      </dgm:t>
    </dgm:pt>
    <dgm:pt modelId="{C3F851E5-5D8C-4B0F-B2C9-0EFDD4DF1F8A}" type="pres">
      <dgm:prSet presAssocID="{27D89DC8-8882-4A07-9358-B77914BB08A2}" presName="spacer" presStyleCnt="0"/>
      <dgm:spPr/>
    </dgm:pt>
    <dgm:pt modelId="{9CA180C9-C402-4861-B4EA-A5C47F8FB1B8}" type="pres">
      <dgm:prSet presAssocID="{B19F26D8-41E6-4095-B5B3-AA02891925CB}" presName="parentText" presStyleLbl="node1" presStyleIdx="3" presStyleCnt="4" custScaleY="83871" custLinFactY="-67099" custLinFactNeighborY="-100000">
        <dgm:presLayoutVars>
          <dgm:chMax val="0"/>
          <dgm:bulletEnabled val="1"/>
        </dgm:presLayoutVars>
      </dgm:prSet>
      <dgm:spPr/>
      <dgm:t>
        <a:bodyPr/>
        <a:lstStyle/>
        <a:p>
          <a:endParaRPr lang="en-GB"/>
        </a:p>
      </dgm:t>
    </dgm:pt>
  </dgm:ptLst>
  <dgm:cxnLst>
    <dgm:cxn modelId="{EC1D5DF2-41F7-4913-BA95-EBDCAEF079FD}" type="presOf" srcId="{4AA3D56C-D693-4307-BC13-AF7A81C86455}" destId="{D062AFCD-3CC1-47CA-ABF9-637F1AA6C78A}" srcOrd="0" destOrd="0" presId="urn:microsoft.com/office/officeart/2005/8/layout/vList2"/>
    <dgm:cxn modelId="{8A82A12F-31F1-4978-A943-90A0437933EF}" srcId="{6062224B-CA5B-4CE2-9E02-029E60814B97}" destId="{B19F26D8-41E6-4095-B5B3-AA02891925CB}" srcOrd="3" destOrd="0" parTransId="{0F133B72-0621-48AB-A513-4232CBA08C29}" sibTransId="{079171AE-5FB0-4A4B-AC27-45A7C4D66AA2}"/>
    <dgm:cxn modelId="{C0E08924-15B4-4472-92DF-9A58B9844E8D}" srcId="{6062224B-CA5B-4CE2-9E02-029E60814B97}" destId="{B9ACEB61-AED0-42E7-A899-DAB8B1BDB018}" srcOrd="2" destOrd="0" parTransId="{58756A83-C407-4870-B391-C3D53EC0DD09}" sibTransId="{27D89DC8-8882-4A07-9358-B77914BB08A2}"/>
    <dgm:cxn modelId="{6DB277B0-E5F3-4A13-A982-F9CF373DF519}" type="presOf" srcId="{21C14913-EBB7-4471-9093-EEC9BED1950F}" destId="{F836F3CB-9785-41F8-A707-988F14285949}" srcOrd="0" destOrd="0" presId="urn:microsoft.com/office/officeart/2005/8/layout/vList2"/>
    <dgm:cxn modelId="{BD19E985-A4E8-40AA-97BC-5AB2E70DA77B}" srcId="{6062224B-CA5B-4CE2-9E02-029E60814B97}" destId="{21C14913-EBB7-4471-9093-EEC9BED1950F}" srcOrd="1" destOrd="0" parTransId="{47ECF095-86D3-4984-8EF4-20FA778463E3}" sibTransId="{09C3EDF1-2426-4E2B-A8AF-09FEF1435783}"/>
    <dgm:cxn modelId="{9F881F55-C643-4BC9-BE2A-CCBF6C740645}" type="presOf" srcId="{B9ACEB61-AED0-42E7-A899-DAB8B1BDB018}" destId="{BA1D089C-E6CD-4D0A-BEF3-73D52B94E110}" srcOrd="0" destOrd="0" presId="urn:microsoft.com/office/officeart/2005/8/layout/vList2"/>
    <dgm:cxn modelId="{C098BA95-C1B1-4383-8B60-5B30FB104388}" type="presOf" srcId="{6062224B-CA5B-4CE2-9E02-029E60814B97}" destId="{F64FFCE6-A2B0-45A1-B1C9-62FD2932ECEA}" srcOrd="0" destOrd="0" presId="urn:microsoft.com/office/officeart/2005/8/layout/vList2"/>
    <dgm:cxn modelId="{93259743-FBDE-42DE-8F1A-BA6D1F585083}" srcId="{6062224B-CA5B-4CE2-9E02-029E60814B97}" destId="{4AA3D56C-D693-4307-BC13-AF7A81C86455}" srcOrd="0" destOrd="0" parTransId="{41841F13-02E9-4C79-95D9-1C3C80AB260D}" sibTransId="{EDAA8E14-3118-42DF-A8F4-3027BF85B3DA}"/>
    <dgm:cxn modelId="{5832DA80-E299-43D4-BE9B-40E5AEBC2FDE}" type="presOf" srcId="{B19F26D8-41E6-4095-B5B3-AA02891925CB}" destId="{9CA180C9-C402-4861-B4EA-A5C47F8FB1B8}" srcOrd="0" destOrd="0" presId="urn:microsoft.com/office/officeart/2005/8/layout/vList2"/>
    <dgm:cxn modelId="{C0A450F1-C892-4595-919D-B3D7BE68C98C}" type="presParOf" srcId="{F64FFCE6-A2B0-45A1-B1C9-62FD2932ECEA}" destId="{D062AFCD-3CC1-47CA-ABF9-637F1AA6C78A}" srcOrd="0" destOrd="0" presId="urn:microsoft.com/office/officeart/2005/8/layout/vList2"/>
    <dgm:cxn modelId="{4F576C86-1C4A-404A-ABEE-149D7C0A8582}" type="presParOf" srcId="{F64FFCE6-A2B0-45A1-B1C9-62FD2932ECEA}" destId="{9D5873B4-3937-4050-A357-0DE83802DE13}" srcOrd="1" destOrd="0" presId="urn:microsoft.com/office/officeart/2005/8/layout/vList2"/>
    <dgm:cxn modelId="{EF8A4EA8-582A-4B1A-977B-156A555CF646}" type="presParOf" srcId="{F64FFCE6-A2B0-45A1-B1C9-62FD2932ECEA}" destId="{F836F3CB-9785-41F8-A707-988F14285949}" srcOrd="2" destOrd="0" presId="urn:microsoft.com/office/officeart/2005/8/layout/vList2"/>
    <dgm:cxn modelId="{5AB91381-C6C8-4D05-8EBA-AFE3C861E8CA}" type="presParOf" srcId="{F64FFCE6-A2B0-45A1-B1C9-62FD2932ECEA}" destId="{55934D52-8846-457D-AF43-8B9ABF5DD684}" srcOrd="3" destOrd="0" presId="urn:microsoft.com/office/officeart/2005/8/layout/vList2"/>
    <dgm:cxn modelId="{BDBFEB95-B70E-4795-B621-CF683034E282}" type="presParOf" srcId="{F64FFCE6-A2B0-45A1-B1C9-62FD2932ECEA}" destId="{BA1D089C-E6CD-4D0A-BEF3-73D52B94E110}" srcOrd="4" destOrd="0" presId="urn:microsoft.com/office/officeart/2005/8/layout/vList2"/>
    <dgm:cxn modelId="{E54ED230-0605-48EC-BC29-3D52A242C935}" type="presParOf" srcId="{F64FFCE6-A2B0-45A1-B1C9-62FD2932ECEA}" destId="{C3F851E5-5D8C-4B0F-B2C9-0EFDD4DF1F8A}" srcOrd="5" destOrd="0" presId="urn:microsoft.com/office/officeart/2005/8/layout/vList2"/>
    <dgm:cxn modelId="{173B6A97-6D98-4133-AB00-9BD47A1A429F}" type="presParOf" srcId="{F64FFCE6-A2B0-45A1-B1C9-62FD2932ECEA}" destId="{9CA180C9-C402-4861-B4EA-A5C47F8FB1B8}" srcOrd="6"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2F39A4F-499D-433C-8AEE-9D676E89AA56}" type="doc">
      <dgm:prSet loTypeId="urn:microsoft.com/office/officeart/2008/layout/PictureLineup" loCatId="picture" qsTypeId="urn:microsoft.com/office/officeart/2005/8/quickstyle/simple5" qsCatId="simple" csTypeId="urn:microsoft.com/office/officeart/2005/8/colors/colorful2" csCatId="colorful" phldr="1"/>
      <dgm:spPr/>
    </dgm:pt>
    <dgm:pt modelId="{D5C4190D-6C09-49D6-B9D9-FB2F55B8A48E}">
      <dgm:prSet phldrT="[Text]" custT="1"/>
      <dgm:spPr>
        <a:solidFill>
          <a:srgbClr val="009900">
            <a:alpha val="40000"/>
          </a:srgbClr>
        </a:solidFill>
      </dgm:spPr>
      <dgm:t>
        <a:bodyPr/>
        <a:lstStyle/>
        <a:p>
          <a:pPr algn="just">
            <a:lnSpc>
              <a:spcPct val="100000"/>
            </a:lnSpc>
          </a:pPr>
          <a:r>
            <a:rPr lang="en-US" sz="2000" b="1" dirty="0" smtClean="0">
              <a:solidFill>
                <a:schemeClr val="bg1"/>
              </a:solidFill>
            </a:rPr>
            <a:t>5</a:t>
          </a:r>
          <a:r>
            <a:rPr lang="en-US" sz="2000" b="1" baseline="30000" dirty="0" smtClean="0">
              <a:solidFill>
                <a:schemeClr val="bg1"/>
              </a:solidFill>
            </a:rPr>
            <a:t>th</a:t>
          </a:r>
          <a:r>
            <a:rPr lang="en-US" sz="2000" b="1" dirty="0" smtClean="0">
              <a:solidFill>
                <a:schemeClr val="bg1"/>
              </a:solidFill>
            </a:rPr>
            <a:t> Assessment Report of Inter-Governmental Panel on Climate Change (IPCC)</a:t>
          </a:r>
          <a:r>
            <a:rPr lang="en-US" sz="2000" b="0" dirty="0" smtClean="0"/>
            <a:t> finds, beyond reasonable doubt, since 1950s, </a:t>
          </a:r>
          <a:r>
            <a:rPr lang="en-US" sz="2000" b="1" dirty="0" smtClean="0">
              <a:solidFill>
                <a:srgbClr val="FF0000"/>
              </a:solidFill>
            </a:rPr>
            <a:t>rate of global warming has been unprecedented</a:t>
          </a:r>
          <a:r>
            <a:rPr lang="en-US" sz="2000" b="0" dirty="0" smtClean="0"/>
            <a:t>, compared to previous decades and millennia</a:t>
          </a:r>
          <a:endParaRPr lang="en-GB" sz="2000" b="0" dirty="0"/>
        </a:p>
      </dgm:t>
    </dgm:pt>
    <dgm:pt modelId="{F809809B-6D65-4271-BB89-954E13D02420}" type="parTrans" cxnId="{29178675-5C84-4A4C-AFDB-CC9051E8EA5C}">
      <dgm:prSet/>
      <dgm:spPr/>
      <dgm:t>
        <a:bodyPr/>
        <a:lstStyle/>
        <a:p>
          <a:pPr algn="just">
            <a:lnSpc>
              <a:spcPct val="100000"/>
            </a:lnSpc>
          </a:pPr>
          <a:endParaRPr lang="en-GB" sz="2000" b="0">
            <a:solidFill>
              <a:schemeClr val="bg1"/>
            </a:solidFill>
          </a:endParaRPr>
        </a:p>
      </dgm:t>
    </dgm:pt>
    <dgm:pt modelId="{BD6E704B-154E-43E0-A5D5-64BA134B3E33}" type="sibTrans" cxnId="{29178675-5C84-4A4C-AFDB-CC9051E8EA5C}">
      <dgm:prSet/>
      <dgm:spPr/>
      <dgm:t>
        <a:bodyPr/>
        <a:lstStyle/>
        <a:p>
          <a:pPr algn="just">
            <a:lnSpc>
              <a:spcPct val="100000"/>
            </a:lnSpc>
          </a:pPr>
          <a:endParaRPr lang="en-GB" sz="2000" b="0">
            <a:solidFill>
              <a:schemeClr val="bg1"/>
            </a:solidFill>
          </a:endParaRPr>
        </a:p>
      </dgm:t>
    </dgm:pt>
    <dgm:pt modelId="{890685DB-5C65-451B-AF26-C833C1486C78}">
      <dgm:prSet phldrT="[Text]" custT="1"/>
      <dgm:spPr>
        <a:solidFill>
          <a:srgbClr val="0070C0">
            <a:alpha val="40000"/>
          </a:srgbClr>
        </a:solidFill>
      </dgm:spPr>
      <dgm:t>
        <a:bodyPr/>
        <a:lstStyle/>
        <a:p>
          <a:pPr algn="just">
            <a:lnSpc>
              <a:spcPct val="150000"/>
            </a:lnSpc>
          </a:pPr>
          <a:r>
            <a:rPr lang="en-GB" sz="2000" b="0" dirty="0" smtClean="0"/>
            <a:t>Globally, </a:t>
          </a:r>
          <a:r>
            <a:rPr lang="en-GB" sz="2000" b="1" dirty="0" smtClean="0">
              <a:solidFill>
                <a:schemeClr val="bg1"/>
              </a:solidFill>
            </a:rPr>
            <a:t>sea levels have risen faster</a:t>
          </a:r>
          <a:r>
            <a:rPr lang="en-GB" sz="2000" b="1" dirty="0" smtClean="0"/>
            <a:t> </a:t>
          </a:r>
          <a:r>
            <a:rPr lang="en-GB" sz="2000" b="0" dirty="0" smtClean="0"/>
            <a:t>than at any time during previous two millennia and the </a:t>
          </a:r>
          <a:r>
            <a:rPr lang="en-GB" sz="2000" b="1" dirty="0" smtClean="0">
              <a:solidFill>
                <a:srgbClr val="FF0000"/>
              </a:solidFill>
            </a:rPr>
            <a:t>effects are felt in South Asia</a:t>
          </a:r>
          <a:endParaRPr lang="en-GB" sz="2000" b="1" dirty="0">
            <a:solidFill>
              <a:srgbClr val="FF0000"/>
            </a:solidFill>
          </a:endParaRPr>
        </a:p>
      </dgm:t>
    </dgm:pt>
    <dgm:pt modelId="{121F7A98-75E0-498C-83AA-EA95F308C29C}" type="parTrans" cxnId="{25E386F1-2CD3-4FEC-A917-E06744185BF7}">
      <dgm:prSet/>
      <dgm:spPr/>
      <dgm:t>
        <a:bodyPr/>
        <a:lstStyle/>
        <a:p>
          <a:pPr algn="just">
            <a:lnSpc>
              <a:spcPct val="100000"/>
            </a:lnSpc>
          </a:pPr>
          <a:endParaRPr lang="en-GB" sz="2000" b="0"/>
        </a:p>
      </dgm:t>
    </dgm:pt>
    <dgm:pt modelId="{FC4A69A5-CB9D-432B-877A-9ACB402E986E}" type="sibTrans" cxnId="{25E386F1-2CD3-4FEC-A917-E06744185BF7}">
      <dgm:prSet/>
      <dgm:spPr/>
      <dgm:t>
        <a:bodyPr/>
        <a:lstStyle/>
        <a:p>
          <a:pPr algn="just">
            <a:lnSpc>
              <a:spcPct val="100000"/>
            </a:lnSpc>
          </a:pPr>
          <a:endParaRPr lang="en-GB" sz="2000" b="0"/>
        </a:p>
      </dgm:t>
    </dgm:pt>
    <dgm:pt modelId="{31093700-17D5-4F42-B8D5-72272371F448}">
      <dgm:prSet phldrT="[Text]" custT="1"/>
      <dgm:spPr>
        <a:solidFill>
          <a:srgbClr val="663300">
            <a:alpha val="40000"/>
          </a:srgbClr>
        </a:solidFill>
      </dgm:spPr>
      <dgm:t>
        <a:bodyPr/>
        <a:lstStyle/>
        <a:p>
          <a:pPr algn="just">
            <a:lnSpc>
              <a:spcPct val="100000"/>
            </a:lnSpc>
          </a:pPr>
          <a:r>
            <a:rPr lang="en-GB" sz="2000" b="1" dirty="0" smtClean="0">
              <a:solidFill>
                <a:schemeClr val="bg1"/>
              </a:solidFill>
            </a:rPr>
            <a:t>Changing patterns of rainfall and melting snow and ice</a:t>
          </a:r>
          <a:r>
            <a:rPr lang="en-GB" sz="2000" b="0" dirty="0" smtClean="0"/>
            <a:t> are </a:t>
          </a:r>
          <a:r>
            <a:rPr lang="en-GB" sz="2000" b="1" dirty="0" smtClean="0">
              <a:solidFill>
                <a:srgbClr val="FF0000"/>
              </a:solidFill>
            </a:rPr>
            <a:t>affecting </a:t>
          </a:r>
          <a:r>
            <a:rPr lang="en-GB" sz="2000" b="0" dirty="0" smtClean="0"/>
            <a:t>the quantities and quality of </a:t>
          </a:r>
          <a:r>
            <a:rPr lang="en-GB" sz="2000" b="1" dirty="0" smtClean="0">
              <a:solidFill>
                <a:srgbClr val="FF0000"/>
              </a:solidFill>
            </a:rPr>
            <a:t>water available </a:t>
          </a:r>
          <a:r>
            <a:rPr lang="en-GB" sz="2000" b="0" dirty="0" smtClean="0"/>
            <a:t>in many regions, </a:t>
          </a:r>
          <a:r>
            <a:rPr lang="en-GB" sz="2000" b="1" dirty="0" smtClean="0">
              <a:solidFill>
                <a:srgbClr val="FF0000"/>
              </a:solidFill>
            </a:rPr>
            <a:t>including South Asia</a:t>
          </a:r>
          <a:endParaRPr lang="en-GB" sz="2000" b="1" dirty="0">
            <a:solidFill>
              <a:srgbClr val="FF0000"/>
            </a:solidFill>
          </a:endParaRPr>
        </a:p>
      </dgm:t>
    </dgm:pt>
    <dgm:pt modelId="{431B53E6-A4F9-48FB-A48F-870EF035AC5A}" type="parTrans" cxnId="{AC444F9F-A104-4BCD-98D3-C7173EC9F30E}">
      <dgm:prSet/>
      <dgm:spPr/>
      <dgm:t>
        <a:bodyPr/>
        <a:lstStyle/>
        <a:p>
          <a:pPr algn="just">
            <a:lnSpc>
              <a:spcPct val="100000"/>
            </a:lnSpc>
          </a:pPr>
          <a:endParaRPr lang="en-GB" sz="2000" b="0"/>
        </a:p>
      </dgm:t>
    </dgm:pt>
    <dgm:pt modelId="{BBA83989-B66E-46CC-B651-33652C03BA66}" type="sibTrans" cxnId="{AC444F9F-A104-4BCD-98D3-C7173EC9F30E}">
      <dgm:prSet/>
      <dgm:spPr/>
      <dgm:t>
        <a:bodyPr/>
        <a:lstStyle/>
        <a:p>
          <a:pPr algn="just">
            <a:lnSpc>
              <a:spcPct val="100000"/>
            </a:lnSpc>
          </a:pPr>
          <a:endParaRPr lang="en-GB" sz="2000" b="0"/>
        </a:p>
      </dgm:t>
    </dgm:pt>
    <dgm:pt modelId="{BFEB7400-95E3-4E7E-B950-1E6DF37C1FCA}">
      <dgm:prSet phldrT="[Text]" custT="1"/>
      <dgm:spPr>
        <a:solidFill>
          <a:srgbClr val="FFFF00">
            <a:alpha val="40000"/>
          </a:srgbClr>
        </a:solidFill>
      </dgm:spPr>
      <dgm:t>
        <a:bodyPr/>
        <a:lstStyle/>
        <a:p>
          <a:pPr algn="just">
            <a:lnSpc>
              <a:spcPct val="150000"/>
            </a:lnSpc>
          </a:pPr>
          <a:r>
            <a:rPr lang="en-GB" sz="2000" b="1" dirty="0" smtClean="0">
              <a:solidFill>
                <a:schemeClr val="tx1"/>
              </a:solidFill>
            </a:rPr>
            <a:t>Climate change will influence </a:t>
          </a:r>
          <a:r>
            <a:rPr lang="en-GB" sz="2000" b="1" dirty="0" smtClean="0">
              <a:solidFill>
                <a:srgbClr val="FF0000"/>
              </a:solidFill>
            </a:rPr>
            <a:t>flooding, heat related deaths and food / water shortage in South Asia</a:t>
          </a:r>
          <a:endParaRPr lang="en-GB" sz="2000" b="1" dirty="0">
            <a:solidFill>
              <a:srgbClr val="FF0000"/>
            </a:solidFill>
          </a:endParaRPr>
        </a:p>
      </dgm:t>
    </dgm:pt>
    <dgm:pt modelId="{6F2017C3-F222-4A92-A8C1-A305DCBEBC49}" type="parTrans" cxnId="{6335603D-2EDC-46D9-B7A3-C0544A4929E6}">
      <dgm:prSet/>
      <dgm:spPr/>
      <dgm:t>
        <a:bodyPr/>
        <a:lstStyle/>
        <a:p>
          <a:pPr algn="just">
            <a:lnSpc>
              <a:spcPct val="100000"/>
            </a:lnSpc>
          </a:pPr>
          <a:endParaRPr lang="en-GB" sz="2000" b="0"/>
        </a:p>
      </dgm:t>
    </dgm:pt>
    <dgm:pt modelId="{2B233AB5-0C81-4235-B5C4-3874A751945C}" type="sibTrans" cxnId="{6335603D-2EDC-46D9-B7A3-C0544A4929E6}">
      <dgm:prSet/>
      <dgm:spPr/>
      <dgm:t>
        <a:bodyPr/>
        <a:lstStyle/>
        <a:p>
          <a:pPr algn="just">
            <a:lnSpc>
              <a:spcPct val="100000"/>
            </a:lnSpc>
          </a:pPr>
          <a:endParaRPr lang="en-GB" sz="2000" b="0"/>
        </a:p>
      </dgm:t>
    </dgm:pt>
    <dgm:pt modelId="{405ECA62-7F5F-41A0-87AB-E4077C638ECA}" type="pres">
      <dgm:prSet presAssocID="{82F39A4F-499D-433C-8AEE-9D676E89AA56}" presName="Name0" presStyleCnt="0">
        <dgm:presLayoutVars>
          <dgm:chMax/>
          <dgm:chPref/>
          <dgm:dir/>
          <dgm:animLvl val="lvl"/>
          <dgm:resizeHandles val="exact"/>
        </dgm:presLayoutVars>
      </dgm:prSet>
      <dgm:spPr/>
    </dgm:pt>
    <dgm:pt modelId="{599B7DF0-EE15-4A78-B4C3-CDFC844BBA38}" type="pres">
      <dgm:prSet presAssocID="{D5C4190D-6C09-49D6-B9D9-FB2F55B8A48E}" presName="composite" presStyleCnt="0"/>
      <dgm:spPr/>
    </dgm:pt>
    <dgm:pt modelId="{B2E3E2A2-7FD9-4883-A043-98C1CAF9BA80}" type="pres">
      <dgm:prSet presAssocID="{D5C4190D-6C09-49D6-B9D9-FB2F55B8A48E}" presName="Image" presStyleLbl="alignNode1" presStyleIdx="0" presStyleCnt="4" custScaleX="92335" custScaleY="79357" custLinFactNeighborY="-18009"/>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8067C57E-B03E-47FB-A295-2F87183E8B2C}" type="pres">
      <dgm:prSet presAssocID="{D5C4190D-6C09-49D6-B9D9-FB2F55B8A48E}" presName="Accent" presStyleLbl="parChTrans1D1" presStyleIdx="0" presStyleCnt="4"/>
      <dgm:spPr/>
    </dgm:pt>
    <dgm:pt modelId="{7E0E6E52-1ED0-4D11-AD26-89C989459DF5}" type="pres">
      <dgm:prSet presAssocID="{D5C4190D-6C09-49D6-B9D9-FB2F55B8A48E}" presName="Parent" presStyleLbl="revTx" presStyleIdx="0" presStyleCnt="4" custScaleY="120125" custLinFactNeighborY="-10005">
        <dgm:presLayoutVars>
          <dgm:chMax val="0"/>
          <dgm:chPref val="0"/>
          <dgm:bulletEnabled val="1"/>
        </dgm:presLayoutVars>
      </dgm:prSet>
      <dgm:spPr/>
      <dgm:t>
        <a:bodyPr/>
        <a:lstStyle/>
        <a:p>
          <a:endParaRPr lang="en-GB"/>
        </a:p>
      </dgm:t>
    </dgm:pt>
    <dgm:pt modelId="{9A88843B-9FB8-4574-8BE6-A11CCFF6CB2F}" type="pres">
      <dgm:prSet presAssocID="{BD6E704B-154E-43E0-A5D5-64BA134B3E33}" presName="sibTrans" presStyleCnt="0"/>
      <dgm:spPr/>
    </dgm:pt>
    <dgm:pt modelId="{634B8A72-050D-4E67-9030-7CACD9068DF5}" type="pres">
      <dgm:prSet presAssocID="{890685DB-5C65-451B-AF26-C833C1486C78}" presName="composite" presStyleCnt="0"/>
      <dgm:spPr/>
    </dgm:pt>
    <dgm:pt modelId="{569097D0-D198-4942-BC20-59F6B8C0CA9D}" type="pres">
      <dgm:prSet presAssocID="{890685DB-5C65-451B-AF26-C833C1486C78}" presName="Image" presStyleLbl="alignNode1" presStyleIdx="1" presStyleCnt="4" custScaleX="92335" custScaleY="79357" custLinFactNeighborY="-18009"/>
      <dgm:spPr>
        <a:blipFill>
          <a:blip xmlns:r="http://schemas.openxmlformats.org/officeDocument/2006/relationships" r:embed="rId2">
            <a:extLst>
              <a:ext uri="{28A0092B-C50C-407E-A947-70E740481C1C}">
                <a14:useLocalDpi xmlns:a14="http://schemas.microsoft.com/office/drawing/2010/main" val="0"/>
              </a:ext>
            </a:extLst>
          </a:blip>
          <a:srcRect/>
          <a:stretch>
            <a:fillRect l="-44000" r="-44000"/>
          </a:stretch>
        </a:blipFill>
      </dgm:spPr>
    </dgm:pt>
    <dgm:pt modelId="{1388CB0C-F14A-467C-B216-BFE3A08533B6}" type="pres">
      <dgm:prSet presAssocID="{890685DB-5C65-451B-AF26-C833C1486C78}" presName="Accent" presStyleLbl="parChTrans1D1" presStyleIdx="1" presStyleCnt="4"/>
      <dgm:spPr/>
    </dgm:pt>
    <dgm:pt modelId="{EC2C2A6E-170E-4F51-8A1C-12E63D147668}" type="pres">
      <dgm:prSet presAssocID="{890685DB-5C65-451B-AF26-C833C1486C78}" presName="Parent" presStyleLbl="revTx" presStyleIdx="1" presStyleCnt="4" custScaleY="120125" custLinFactNeighborY="-10005">
        <dgm:presLayoutVars>
          <dgm:chMax val="0"/>
          <dgm:chPref val="0"/>
          <dgm:bulletEnabled val="1"/>
        </dgm:presLayoutVars>
      </dgm:prSet>
      <dgm:spPr/>
      <dgm:t>
        <a:bodyPr/>
        <a:lstStyle/>
        <a:p>
          <a:endParaRPr lang="en-GB"/>
        </a:p>
      </dgm:t>
    </dgm:pt>
    <dgm:pt modelId="{0EA070C9-797F-4C6C-BD95-90C1879C762E}" type="pres">
      <dgm:prSet presAssocID="{FC4A69A5-CB9D-432B-877A-9ACB402E986E}" presName="sibTrans" presStyleCnt="0"/>
      <dgm:spPr/>
    </dgm:pt>
    <dgm:pt modelId="{6AB025B0-3E03-40BC-8030-DFBB92186A0C}" type="pres">
      <dgm:prSet presAssocID="{31093700-17D5-4F42-B8D5-72272371F448}" presName="composite" presStyleCnt="0"/>
      <dgm:spPr/>
    </dgm:pt>
    <dgm:pt modelId="{E0797629-8894-4069-BF3D-E436CEF11E57}" type="pres">
      <dgm:prSet presAssocID="{31093700-17D5-4F42-B8D5-72272371F448}" presName="Image" presStyleLbl="alignNode1" presStyleIdx="2" presStyleCnt="4" custScaleX="92335" custScaleY="79357" custLinFactNeighborY="-18009"/>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D8476F61-2AB1-4717-A258-04770878CC9E}" type="pres">
      <dgm:prSet presAssocID="{31093700-17D5-4F42-B8D5-72272371F448}" presName="Accent" presStyleLbl="parChTrans1D1" presStyleIdx="2" presStyleCnt="4"/>
      <dgm:spPr/>
    </dgm:pt>
    <dgm:pt modelId="{C6AE7EF3-BE82-4BBD-A0C5-EB383C191B34}" type="pres">
      <dgm:prSet presAssocID="{31093700-17D5-4F42-B8D5-72272371F448}" presName="Parent" presStyleLbl="revTx" presStyleIdx="2" presStyleCnt="4" custScaleY="120125" custLinFactNeighborY="-10005">
        <dgm:presLayoutVars>
          <dgm:chMax val="0"/>
          <dgm:chPref val="0"/>
          <dgm:bulletEnabled val="1"/>
        </dgm:presLayoutVars>
      </dgm:prSet>
      <dgm:spPr/>
      <dgm:t>
        <a:bodyPr/>
        <a:lstStyle/>
        <a:p>
          <a:endParaRPr lang="en-GB"/>
        </a:p>
      </dgm:t>
    </dgm:pt>
    <dgm:pt modelId="{82C35E6C-6F8A-4A3D-8CC1-85AD349B08EC}" type="pres">
      <dgm:prSet presAssocID="{BBA83989-B66E-46CC-B651-33652C03BA66}" presName="sibTrans" presStyleCnt="0"/>
      <dgm:spPr/>
    </dgm:pt>
    <dgm:pt modelId="{B2A56C00-98E6-4080-8EF2-B552F968DE35}" type="pres">
      <dgm:prSet presAssocID="{BFEB7400-95E3-4E7E-B950-1E6DF37C1FCA}" presName="composite" presStyleCnt="0"/>
      <dgm:spPr/>
    </dgm:pt>
    <dgm:pt modelId="{6574CB29-F158-4155-BFA8-22BA8F270541}" type="pres">
      <dgm:prSet presAssocID="{BFEB7400-95E3-4E7E-B950-1E6DF37C1FCA}" presName="Image" presStyleLbl="alignNode1" presStyleIdx="3" presStyleCnt="4" custScaleX="92335" custScaleY="79357" custLinFactNeighborY="-18009"/>
      <dgm:spPr>
        <a:blipFill>
          <a:blip xmlns:r="http://schemas.openxmlformats.org/officeDocument/2006/relationships" r:embed="rId4">
            <a:extLst>
              <a:ext uri="{28A0092B-C50C-407E-A947-70E740481C1C}">
                <a14:useLocalDpi xmlns:a14="http://schemas.microsoft.com/office/drawing/2010/main" val="0"/>
              </a:ext>
            </a:extLst>
          </a:blip>
          <a:srcRect/>
          <a:stretch>
            <a:fillRect l="-62000" r="-62000"/>
          </a:stretch>
        </a:blipFill>
      </dgm:spPr>
    </dgm:pt>
    <dgm:pt modelId="{04E9EAC6-47FB-44CF-9B8E-0242849EE57B}" type="pres">
      <dgm:prSet presAssocID="{BFEB7400-95E3-4E7E-B950-1E6DF37C1FCA}" presName="Accent" presStyleLbl="parChTrans1D1" presStyleIdx="3" presStyleCnt="4"/>
      <dgm:spPr/>
    </dgm:pt>
    <dgm:pt modelId="{EECEB28D-2ACC-4E9C-AE72-746C2C5BEA4A}" type="pres">
      <dgm:prSet presAssocID="{BFEB7400-95E3-4E7E-B950-1E6DF37C1FCA}" presName="Parent" presStyleLbl="revTx" presStyleIdx="3" presStyleCnt="4" custScaleY="120125" custLinFactNeighborY="-10005">
        <dgm:presLayoutVars>
          <dgm:chMax val="0"/>
          <dgm:chPref val="0"/>
          <dgm:bulletEnabled val="1"/>
        </dgm:presLayoutVars>
      </dgm:prSet>
      <dgm:spPr/>
      <dgm:t>
        <a:bodyPr/>
        <a:lstStyle/>
        <a:p>
          <a:endParaRPr lang="en-GB"/>
        </a:p>
      </dgm:t>
    </dgm:pt>
  </dgm:ptLst>
  <dgm:cxnLst>
    <dgm:cxn modelId="{29178675-5C84-4A4C-AFDB-CC9051E8EA5C}" srcId="{82F39A4F-499D-433C-8AEE-9D676E89AA56}" destId="{D5C4190D-6C09-49D6-B9D9-FB2F55B8A48E}" srcOrd="0" destOrd="0" parTransId="{F809809B-6D65-4271-BB89-954E13D02420}" sibTransId="{BD6E704B-154E-43E0-A5D5-64BA134B3E33}"/>
    <dgm:cxn modelId="{7B2DC11D-CDB5-4356-B5B0-D533FC4E179A}" type="presOf" srcId="{D5C4190D-6C09-49D6-B9D9-FB2F55B8A48E}" destId="{7E0E6E52-1ED0-4D11-AD26-89C989459DF5}" srcOrd="0" destOrd="0" presId="urn:microsoft.com/office/officeart/2008/layout/PictureLineup"/>
    <dgm:cxn modelId="{20B9E850-B6BC-4209-B739-4AD2FDBFEAEF}" type="presOf" srcId="{31093700-17D5-4F42-B8D5-72272371F448}" destId="{C6AE7EF3-BE82-4BBD-A0C5-EB383C191B34}" srcOrd="0" destOrd="0" presId="urn:microsoft.com/office/officeart/2008/layout/PictureLineup"/>
    <dgm:cxn modelId="{AC444F9F-A104-4BCD-98D3-C7173EC9F30E}" srcId="{82F39A4F-499D-433C-8AEE-9D676E89AA56}" destId="{31093700-17D5-4F42-B8D5-72272371F448}" srcOrd="2" destOrd="0" parTransId="{431B53E6-A4F9-48FB-A48F-870EF035AC5A}" sibTransId="{BBA83989-B66E-46CC-B651-33652C03BA66}"/>
    <dgm:cxn modelId="{6335603D-2EDC-46D9-B7A3-C0544A4929E6}" srcId="{82F39A4F-499D-433C-8AEE-9D676E89AA56}" destId="{BFEB7400-95E3-4E7E-B950-1E6DF37C1FCA}" srcOrd="3" destOrd="0" parTransId="{6F2017C3-F222-4A92-A8C1-A305DCBEBC49}" sibTransId="{2B233AB5-0C81-4235-B5C4-3874A751945C}"/>
    <dgm:cxn modelId="{1B41B0F5-EBCA-4C88-852E-09DE1D48071D}" type="presOf" srcId="{890685DB-5C65-451B-AF26-C833C1486C78}" destId="{EC2C2A6E-170E-4F51-8A1C-12E63D147668}" srcOrd="0" destOrd="0" presId="urn:microsoft.com/office/officeart/2008/layout/PictureLineup"/>
    <dgm:cxn modelId="{25E386F1-2CD3-4FEC-A917-E06744185BF7}" srcId="{82F39A4F-499D-433C-8AEE-9D676E89AA56}" destId="{890685DB-5C65-451B-AF26-C833C1486C78}" srcOrd="1" destOrd="0" parTransId="{121F7A98-75E0-498C-83AA-EA95F308C29C}" sibTransId="{FC4A69A5-CB9D-432B-877A-9ACB402E986E}"/>
    <dgm:cxn modelId="{DF951A99-3B29-4264-9A8C-4959AA7C306E}" type="presOf" srcId="{BFEB7400-95E3-4E7E-B950-1E6DF37C1FCA}" destId="{EECEB28D-2ACC-4E9C-AE72-746C2C5BEA4A}" srcOrd="0" destOrd="0" presId="urn:microsoft.com/office/officeart/2008/layout/PictureLineup"/>
    <dgm:cxn modelId="{4EF7F579-81D1-4D14-B8A5-2F6F21720BAC}" type="presOf" srcId="{82F39A4F-499D-433C-8AEE-9D676E89AA56}" destId="{405ECA62-7F5F-41A0-87AB-E4077C638ECA}" srcOrd="0" destOrd="0" presId="urn:microsoft.com/office/officeart/2008/layout/PictureLineup"/>
    <dgm:cxn modelId="{3B48003A-6AC1-4FB4-B1EC-E9F26820F910}" type="presParOf" srcId="{405ECA62-7F5F-41A0-87AB-E4077C638ECA}" destId="{599B7DF0-EE15-4A78-B4C3-CDFC844BBA38}" srcOrd="0" destOrd="0" presId="urn:microsoft.com/office/officeart/2008/layout/PictureLineup"/>
    <dgm:cxn modelId="{CEB17284-4E6C-41F5-9910-441BAF7F5257}" type="presParOf" srcId="{599B7DF0-EE15-4A78-B4C3-CDFC844BBA38}" destId="{B2E3E2A2-7FD9-4883-A043-98C1CAF9BA80}" srcOrd="0" destOrd="0" presId="urn:microsoft.com/office/officeart/2008/layout/PictureLineup"/>
    <dgm:cxn modelId="{DBB27512-3966-4C07-9FC8-7A0A1349ACA5}" type="presParOf" srcId="{599B7DF0-EE15-4A78-B4C3-CDFC844BBA38}" destId="{8067C57E-B03E-47FB-A295-2F87183E8B2C}" srcOrd="1" destOrd="0" presId="urn:microsoft.com/office/officeart/2008/layout/PictureLineup"/>
    <dgm:cxn modelId="{F5CAB433-A169-407B-BB95-3ED8C197AFF7}" type="presParOf" srcId="{599B7DF0-EE15-4A78-B4C3-CDFC844BBA38}" destId="{7E0E6E52-1ED0-4D11-AD26-89C989459DF5}" srcOrd="2" destOrd="0" presId="urn:microsoft.com/office/officeart/2008/layout/PictureLineup"/>
    <dgm:cxn modelId="{50CEB521-7310-4945-9C08-CD3CE4740CBC}" type="presParOf" srcId="{405ECA62-7F5F-41A0-87AB-E4077C638ECA}" destId="{9A88843B-9FB8-4574-8BE6-A11CCFF6CB2F}" srcOrd="1" destOrd="0" presId="urn:microsoft.com/office/officeart/2008/layout/PictureLineup"/>
    <dgm:cxn modelId="{3AE448FB-EA67-4D19-AFF5-5CF18C6BE1EB}" type="presParOf" srcId="{405ECA62-7F5F-41A0-87AB-E4077C638ECA}" destId="{634B8A72-050D-4E67-9030-7CACD9068DF5}" srcOrd="2" destOrd="0" presId="urn:microsoft.com/office/officeart/2008/layout/PictureLineup"/>
    <dgm:cxn modelId="{021A4AC6-13BD-47E1-B389-94CB444EBA4B}" type="presParOf" srcId="{634B8A72-050D-4E67-9030-7CACD9068DF5}" destId="{569097D0-D198-4942-BC20-59F6B8C0CA9D}" srcOrd="0" destOrd="0" presId="urn:microsoft.com/office/officeart/2008/layout/PictureLineup"/>
    <dgm:cxn modelId="{64DB93A0-5B59-4F33-BF0C-99728D9A3B8F}" type="presParOf" srcId="{634B8A72-050D-4E67-9030-7CACD9068DF5}" destId="{1388CB0C-F14A-467C-B216-BFE3A08533B6}" srcOrd="1" destOrd="0" presId="urn:microsoft.com/office/officeart/2008/layout/PictureLineup"/>
    <dgm:cxn modelId="{05DCFAE6-D646-4021-B5A3-FDACD333F138}" type="presParOf" srcId="{634B8A72-050D-4E67-9030-7CACD9068DF5}" destId="{EC2C2A6E-170E-4F51-8A1C-12E63D147668}" srcOrd="2" destOrd="0" presId="urn:microsoft.com/office/officeart/2008/layout/PictureLineup"/>
    <dgm:cxn modelId="{8ED2FF93-CF2C-40C3-A7F6-DDD9D9220EBF}" type="presParOf" srcId="{405ECA62-7F5F-41A0-87AB-E4077C638ECA}" destId="{0EA070C9-797F-4C6C-BD95-90C1879C762E}" srcOrd="3" destOrd="0" presId="urn:microsoft.com/office/officeart/2008/layout/PictureLineup"/>
    <dgm:cxn modelId="{A35BD567-2470-4B46-84BA-F5A5457710C0}" type="presParOf" srcId="{405ECA62-7F5F-41A0-87AB-E4077C638ECA}" destId="{6AB025B0-3E03-40BC-8030-DFBB92186A0C}" srcOrd="4" destOrd="0" presId="urn:microsoft.com/office/officeart/2008/layout/PictureLineup"/>
    <dgm:cxn modelId="{CC93E652-5D5D-409C-905A-E85F69677DBE}" type="presParOf" srcId="{6AB025B0-3E03-40BC-8030-DFBB92186A0C}" destId="{E0797629-8894-4069-BF3D-E436CEF11E57}" srcOrd="0" destOrd="0" presId="urn:microsoft.com/office/officeart/2008/layout/PictureLineup"/>
    <dgm:cxn modelId="{236BE7F4-2CFC-43C6-81A2-C46D16F951B5}" type="presParOf" srcId="{6AB025B0-3E03-40BC-8030-DFBB92186A0C}" destId="{D8476F61-2AB1-4717-A258-04770878CC9E}" srcOrd="1" destOrd="0" presId="urn:microsoft.com/office/officeart/2008/layout/PictureLineup"/>
    <dgm:cxn modelId="{FD5D398B-E11C-452E-AD87-0ED0B53AAF03}" type="presParOf" srcId="{6AB025B0-3E03-40BC-8030-DFBB92186A0C}" destId="{C6AE7EF3-BE82-4BBD-A0C5-EB383C191B34}" srcOrd="2" destOrd="0" presId="urn:microsoft.com/office/officeart/2008/layout/PictureLineup"/>
    <dgm:cxn modelId="{F25DFB37-AF1D-44B6-975F-DCD8E031CFB7}" type="presParOf" srcId="{405ECA62-7F5F-41A0-87AB-E4077C638ECA}" destId="{82C35E6C-6F8A-4A3D-8CC1-85AD349B08EC}" srcOrd="5" destOrd="0" presId="urn:microsoft.com/office/officeart/2008/layout/PictureLineup"/>
    <dgm:cxn modelId="{F271EF9B-762B-4874-A178-BC95A49B8902}" type="presParOf" srcId="{405ECA62-7F5F-41A0-87AB-E4077C638ECA}" destId="{B2A56C00-98E6-4080-8EF2-B552F968DE35}" srcOrd="6" destOrd="0" presId="urn:microsoft.com/office/officeart/2008/layout/PictureLineup"/>
    <dgm:cxn modelId="{E2F72F60-9A72-4E77-91B5-572EE4E64270}" type="presParOf" srcId="{B2A56C00-98E6-4080-8EF2-B552F968DE35}" destId="{6574CB29-F158-4155-BFA8-22BA8F270541}" srcOrd="0" destOrd="0" presId="urn:microsoft.com/office/officeart/2008/layout/PictureLineup"/>
    <dgm:cxn modelId="{F8F1EE18-C209-4277-9E04-1EDAE73DD73F}" type="presParOf" srcId="{B2A56C00-98E6-4080-8EF2-B552F968DE35}" destId="{04E9EAC6-47FB-44CF-9B8E-0242849EE57B}" srcOrd="1" destOrd="0" presId="urn:microsoft.com/office/officeart/2008/layout/PictureLineup"/>
    <dgm:cxn modelId="{41CC8E60-8B8C-4F31-ACD3-97FAFAB65107}" type="presParOf" srcId="{B2A56C00-98E6-4080-8EF2-B552F968DE35}" destId="{EECEB28D-2ACC-4E9C-AE72-746C2C5BEA4A}"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4C4695-06D2-40D0-BFB5-3435E3400AB5}"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413721C5-8C1D-4290-B742-60EE787E01A0}">
      <dgm:prSet phldrT="[Text]"/>
      <dgm:spPr/>
      <dgm:t>
        <a:bodyPr/>
        <a:lstStyle/>
        <a:p>
          <a:r>
            <a:rPr lang="en-GB" dirty="0" smtClean="0"/>
            <a:t>Flash Floods</a:t>
          </a:r>
          <a:endParaRPr lang="en-GB" dirty="0"/>
        </a:p>
      </dgm:t>
    </dgm:pt>
    <dgm:pt modelId="{25E84478-B3B3-4F27-B13B-6AA96FC41F2E}" type="parTrans" cxnId="{3E31AB9E-661A-4AD1-BABE-0DD78ACC5F93}">
      <dgm:prSet/>
      <dgm:spPr/>
      <dgm:t>
        <a:bodyPr/>
        <a:lstStyle/>
        <a:p>
          <a:endParaRPr lang="en-GB"/>
        </a:p>
      </dgm:t>
    </dgm:pt>
    <dgm:pt modelId="{732FEDD6-5AD6-4975-A35F-0C7805A491D0}" type="sibTrans" cxnId="{3E31AB9E-661A-4AD1-BABE-0DD78ACC5F93}">
      <dgm:prSet/>
      <dgm:spPr/>
      <dgm:t>
        <a:bodyPr/>
        <a:lstStyle/>
        <a:p>
          <a:endParaRPr lang="en-GB"/>
        </a:p>
      </dgm:t>
    </dgm:pt>
    <dgm:pt modelId="{5AA0B7DD-5097-4C3B-9D3D-76FE83BD2684}">
      <dgm:prSet phldrT="[Text]"/>
      <dgm:spPr/>
      <dgm:t>
        <a:bodyPr/>
        <a:lstStyle/>
        <a:p>
          <a:r>
            <a:rPr lang="en-GB" dirty="0" smtClean="0"/>
            <a:t>Riverine Floods</a:t>
          </a:r>
          <a:endParaRPr lang="en-GB" dirty="0"/>
        </a:p>
      </dgm:t>
    </dgm:pt>
    <dgm:pt modelId="{3442F1A9-4318-4F63-BFA0-892F4AF795B9}" type="parTrans" cxnId="{99B6DD80-0763-4024-826B-15363A4769F0}">
      <dgm:prSet/>
      <dgm:spPr/>
      <dgm:t>
        <a:bodyPr/>
        <a:lstStyle/>
        <a:p>
          <a:endParaRPr lang="en-GB"/>
        </a:p>
      </dgm:t>
    </dgm:pt>
    <dgm:pt modelId="{859797FF-1D6A-4941-8BC3-E0C3D356C853}" type="sibTrans" cxnId="{99B6DD80-0763-4024-826B-15363A4769F0}">
      <dgm:prSet/>
      <dgm:spPr/>
      <dgm:t>
        <a:bodyPr/>
        <a:lstStyle/>
        <a:p>
          <a:endParaRPr lang="en-GB"/>
        </a:p>
      </dgm:t>
    </dgm:pt>
    <dgm:pt modelId="{5D774917-E5C3-4296-B5A5-FA8C447A4A00}">
      <dgm:prSet phldrT="[Text]"/>
      <dgm:spPr/>
      <dgm:t>
        <a:bodyPr/>
        <a:lstStyle/>
        <a:p>
          <a:r>
            <a:rPr lang="en-GB" dirty="0" smtClean="0"/>
            <a:t>GLOF</a:t>
          </a:r>
          <a:endParaRPr lang="en-GB" dirty="0"/>
        </a:p>
      </dgm:t>
    </dgm:pt>
    <dgm:pt modelId="{EC059AEF-2D97-4E4B-96A8-77AA2EE78860}" type="parTrans" cxnId="{4D0AB5EF-22DC-4E57-8A2F-2CFF8D68B82A}">
      <dgm:prSet/>
      <dgm:spPr/>
      <dgm:t>
        <a:bodyPr/>
        <a:lstStyle/>
        <a:p>
          <a:endParaRPr lang="en-GB"/>
        </a:p>
      </dgm:t>
    </dgm:pt>
    <dgm:pt modelId="{048C2EE2-6675-41CB-8C63-F64F5DB0AC72}" type="sibTrans" cxnId="{4D0AB5EF-22DC-4E57-8A2F-2CFF8D68B82A}">
      <dgm:prSet/>
      <dgm:spPr/>
      <dgm:t>
        <a:bodyPr/>
        <a:lstStyle/>
        <a:p>
          <a:endParaRPr lang="en-GB"/>
        </a:p>
      </dgm:t>
    </dgm:pt>
    <dgm:pt modelId="{FD205C7C-FB3E-46AE-93AD-2C9FA802DD51}">
      <dgm:prSet phldrT="[Text]"/>
      <dgm:spPr/>
      <dgm:t>
        <a:bodyPr/>
        <a:lstStyle/>
        <a:p>
          <a:r>
            <a:rPr lang="en-GB" dirty="0" smtClean="0"/>
            <a:t>Snow slides</a:t>
          </a:r>
          <a:endParaRPr lang="en-GB" dirty="0"/>
        </a:p>
      </dgm:t>
    </dgm:pt>
    <dgm:pt modelId="{7D2A00E6-3589-4F94-9E6B-69809DDB20AA}" type="parTrans" cxnId="{B3E85706-91E3-400B-A69F-3BCE03165DE2}">
      <dgm:prSet/>
      <dgm:spPr/>
      <dgm:t>
        <a:bodyPr/>
        <a:lstStyle/>
        <a:p>
          <a:endParaRPr lang="en-GB"/>
        </a:p>
      </dgm:t>
    </dgm:pt>
    <dgm:pt modelId="{089BA04D-12AC-4956-8CC9-FC4DA8FD8FF6}" type="sibTrans" cxnId="{B3E85706-91E3-400B-A69F-3BCE03165DE2}">
      <dgm:prSet/>
      <dgm:spPr/>
      <dgm:t>
        <a:bodyPr/>
        <a:lstStyle/>
        <a:p>
          <a:endParaRPr lang="en-GB"/>
        </a:p>
      </dgm:t>
    </dgm:pt>
    <dgm:pt modelId="{8B1F77A3-C0A8-4CA7-A0DC-2500A1683491}">
      <dgm:prSet phldrT="[Text]"/>
      <dgm:spPr/>
      <dgm:t>
        <a:bodyPr/>
        <a:lstStyle/>
        <a:p>
          <a:r>
            <a:rPr lang="en-SG" dirty="0" smtClean="0"/>
            <a:t>Drought</a:t>
          </a:r>
          <a:endParaRPr lang="en-GB" dirty="0"/>
        </a:p>
      </dgm:t>
    </dgm:pt>
    <dgm:pt modelId="{81027974-434F-46FD-AB10-7580C4534DD0}" type="sibTrans" cxnId="{CC35ED74-293A-412B-AFC1-48B83F47C990}">
      <dgm:prSet/>
      <dgm:spPr/>
      <dgm:t>
        <a:bodyPr/>
        <a:lstStyle/>
        <a:p>
          <a:endParaRPr lang="en-GB"/>
        </a:p>
      </dgm:t>
    </dgm:pt>
    <dgm:pt modelId="{AF4E49FC-DE80-46F1-95C8-72A8814F32E6}" type="parTrans" cxnId="{CC35ED74-293A-412B-AFC1-48B83F47C990}">
      <dgm:prSet/>
      <dgm:spPr/>
      <dgm:t>
        <a:bodyPr/>
        <a:lstStyle/>
        <a:p>
          <a:endParaRPr lang="en-GB"/>
        </a:p>
      </dgm:t>
    </dgm:pt>
    <dgm:pt modelId="{618AFF20-CF3F-4695-A282-6148F0308915}">
      <dgm:prSet phldrT="[Text]"/>
      <dgm:spPr/>
      <dgm:t>
        <a:bodyPr/>
        <a:lstStyle/>
        <a:p>
          <a:r>
            <a:rPr lang="en-GB" dirty="0" smtClean="0"/>
            <a:t>Cyclones</a:t>
          </a:r>
          <a:endParaRPr lang="en-GB" dirty="0"/>
        </a:p>
      </dgm:t>
    </dgm:pt>
    <dgm:pt modelId="{DD178EE6-D32E-4C88-8627-6A553CEAAFB5}" type="parTrans" cxnId="{E1C4221B-A043-4C57-9C4D-EAF179AE2515}">
      <dgm:prSet/>
      <dgm:spPr/>
      <dgm:t>
        <a:bodyPr/>
        <a:lstStyle/>
        <a:p>
          <a:endParaRPr lang="en-GB"/>
        </a:p>
      </dgm:t>
    </dgm:pt>
    <dgm:pt modelId="{E853A562-AB0A-4237-95E6-A8A68075E30D}" type="sibTrans" cxnId="{E1C4221B-A043-4C57-9C4D-EAF179AE2515}">
      <dgm:prSet/>
      <dgm:spPr/>
      <dgm:t>
        <a:bodyPr/>
        <a:lstStyle/>
        <a:p>
          <a:endParaRPr lang="en-GB"/>
        </a:p>
      </dgm:t>
    </dgm:pt>
    <dgm:pt modelId="{3DD8C24B-5D2D-4D5A-97B4-88F3A86E923A}">
      <dgm:prSet phldrT="[Text]"/>
      <dgm:spPr/>
      <dgm:t>
        <a:bodyPr/>
        <a:lstStyle/>
        <a:p>
          <a:r>
            <a:rPr lang="en-GB" dirty="0" smtClean="0"/>
            <a:t>Urban Floods</a:t>
          </a:r>
          <a:endParaRPr lang="en-GB" dirty="0"/>
        </a:p>
      </dgm:t>
    </dgm:pt>
    <dgm:pt modelId="{B5B5DCE0-B4DE-4287-ADFF-7C48DAC46659}" type="parTrans" cxnId="{58380CDC-F380-4950-8C60-634703D43E24}">
      <dgm:prSet/>
      <dgm:spPr/>
      <dgm:t>
        <a:bodyPr/>
        <a:lstStyle/>
        <a:p>
          <a:endParaRPr lang="en-GB"/>
        </a:p>
      </dgm:t>
    </dgm:pt>
    <dgm:pt modelId="{944FA052-D286-4687-8542-C25012FA120A}" type="sibTrans" cxnId="{58380CDC-F380-4950-8C60-634703D43E24}">
      <dgm:prSet/>
      <dgm:spPr/>
      <dgm:t>
        <a:bodyPr/>
        <a:lstStyle/>
        <a:p>
          <a:endParaRPr lang="en-GB"/>
        </a:p>
      </dgm:t>
    </dgm:pt>
    <dgm:pt modelId="{D906E6A9-2A61-43DE-9174-458DE9799E70}">
      <dgm:prSet phldrT="[Text]"/>
      <dgm:spPr/>
      <dgm:t>
        <a:bodyPr/>
        <a:lstStyle/>
        <a:p>
          <a:r>
            <a:rPr lang="en-GB" dirty="0" smtClean="0"/>
            <a:t>Avalanches</a:t>
          </a:r>
          <a:endParaRPr lang="en-GB" dirty="0"/>
        </a:p>
      </dgm:t>
    </dgm:pt>
    <dgm:pt modelId="{323A61B7-428C-48A8-9A66-FC1F6F68591C}" type="parTrans" cxnId="{DA1F36CB-EA5E-4873-AC5E-E44213F83749}">
      <dgm:prSet/>
      <dgm:spPr/>
      <dgm:t>
        <a:bodyPr/>
        <a:lstStyle/>
        <a:p>
          <a:endParaRPr lang="en-GB"/>
        </a:p>
      </dgm:t>
    </dgm:pt>
    <dgm:pt modelId="{E2A109D3-FF1B-4B1C-8674-A848CDCA5422}" type="sibTrans" cxnId="{DA1F36CB-EA5E-4873-AC5E-E44213F83749}">
      <dgm:prSet/>
      <dgm:spPr/>
      <dgm:t>
        <a:bodyPr/>
        <a:lstStyle/>
        <a:p>
          <a:endParaRPr lang="en-GB"/>
        </a:p>
      </dgm:t>
    </dgm:pt>
    <dgm:pt modelId="{39543F8F-7E4E-4AB9-8CE0-3CF110608DC9}" type="pres">
      <dgm:prSet presAssocID="{334C4695-06D2-40D0-BFB5-3435E3400AB5}" presName="Name0" presStyleCnt="0">
        <dgm:presLayoutVars>
          <dgm:chMax/>
          <dgm:chPref/>
          <dgm:dir/>
        </dgm:presLayoutVars>
      </dgm:prSet>
      <dgm:spPr/>
      <dgm:t>
        <a:bodyPr/>
        <a:lstStyle/>
        <a:p>
          <a:endParaRPr lang="en-GB"/>
        </a:p>
      </dgm:t>
    </dgm:pt>
    <dgm:pt modelId="{D4CD85CD-1F74-4833-A3DC-87BF28FBD122}" type="pres">
      <dgm:prSet presAssocID="{413721C5-8C1D-4290-B742-60EE787E01A0}" presName="composite" presStyleCnt="0">
        <dgm:presLayoutVars>
          <dgm:chMax val="1"/>
          <dgm:chPref val="1"/>
        </dgm:presLayoutVars>
      </dgm:prSet>
      <dgm:spPr/>
    </dgm:pt>
    <dgm:pt modelId="{C68122B2-DAC4-4B7F-BC4D-45872A114361}" type="pres">
      <dgm:prSet presAssocID="{413721C5-8C1D-4290-B742-60EE787E01A0}" presName="Accent" presStyleLbl="trAlignAcc1" presStyleIdx="0" presStyleCnt="8">
        <dgm:presLayoutVars>
          <dgm:chMax val="0"/>
          <dgm:chPref val="0"/>
        </dgm:presLayoutVars>
      </dgm:prSet>
      <dgm:spPr/>
    </dgm:pt>
    <dgm:pt modelId="{BA3E2CC0-14D0-4600-9FEB-B3F1FDF09701}" type="pres">
      <dgm:prSet presAssocID="{413721C5-8C1D-4290-B742-60EE787E01A0}" presName="Image" presStyleLbl="alignImgPlace1" presStyleIdx="0" presStyleCnt="8">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t>
        <a:bodyPr/>
        <a:lstStyle/>
        <a:p>
          <a:endParaRPr lang="en-GB"/>
        </a:p>
      </dgm:t>
    </dgm:pt>
    <dgm:pt modelId="{7B608996-AC9E-4E49-9CAA-76DE1CC799D1}" type="pres">
      <dgm:prSet presAssocID="{413721C5-8C1D-4290-B742-60EE787E01A0}" presName="ChildComposite" presStyleCnt="0"/>
      <dgm:spPr/>
    </dgm:pt>
    <dgm:pt modelId="{58AEBA52-D247-49BC-87AA-BC5146C23F1D}" type="pres">
      <dgm:prSet presAssocID="{413721C5-8C1D-4290-B742-60EE787E01A0}" presName="Child" presStyleLbl="node1" presStyleIdx="0" presStyleCnt="0">
        <dgm:presLayoutVars>
          <dgm:chMax val="0"/>
          <dgm:chPref val="0"/>
          <dgm:bulletEnabled val="1"/>
        </dgm:presLayoutVars>
      </dgm:prSet>
      <dgm:spPr/>
    </dgm:pt>
    <dgm:pt modelId="{BCDCC913-CC14-413A-B646-8C2463C04895}" type="pres">
      <dgm:prSet presAssocID="{413721C5-8C1D-4290-B742-60EE787E01A0}" presName="Parent" presStyleLbl="revTx" presStyleIdx="0" presStyleCnt="8">
        <dgm:presLayoutVars>
          <dgm:chMax val="1"/>
          <dgm:chPref val="0"/>
          <dgm:bulletEnabled val="1"/>
        </dgm:presLayoutVars>
      </dgm:prSet>
      <dgm:spPr/>
      <dgm:t>
        <a:bodyPr/>
        <a:lstStyle/>
        <a:p>
          <a:endParaRPr lang="en-GB"/>
        </a:p>
      </dgm:t>
    </dgm:pt>
    <dgm:pt modelId="{595662BD-9AF0-4FB7-AD1F-D8FC6F759830}" type="pres">
      <dgm:prSet presAssocID="{732FEDD6-5AD6-4975-A35F-0C7805A491D0}" presName="sibTrans" presStyleCnt="0"/>
      <dgm:spPr/>
    </dgm:pt>
    <dgm:pt modelId="{7C11964E-A5BF-427A-836B-2664916BCE9E}" type="pres">
      <dgm:prSet presAssocID="{3DD8C24B-5D2D-4D5A-97B4-88F3A86E923A}" presName="composite" presStyleCnt="0">
        <dgm:presLayoutVars>
          <dgm:chMax val="1"/>
          <dgm:chPref val="1"/>
        </dgm:presLayoutVars>
      </dgm:prSet>
      <dgm:spPr/>
    </dgm:pt>
    <dgm:pt modelId="{5991D2F5-7B6E-49DE-A3C5-5E0858B0951C}" type="pres">
      <dgm:prSet presAssocID="{3DD8C24B-5D2D-4D5A-97B4-88F3A86E923A}" presName="Accent" presStyleLbl="trAlignAcc1" presStyleIdx="1" presStyleCnt="8">
        <dgm:presLayoutVars>
          <dgm:chMax val="0"/>
          <dgm:chPref val="0"/>
        </dgm:presLayoutVars>
      </dgm:prSet>
      <dgm:spPr/>
    </dgm:pt>
    <dgm:pt modelId="{0F5FDA1A-ECF4-4BB3-998E-BC53DE97DEC4}" type="pres">
      <dgm:prSet presAssocID="{3DD8C24B-5D2D-4D5A-97B4-88F3A86E923A}" presName="Image" presStyleLbl="alignImgPlace1" presStyleIdx="1" presStyleCnt="8">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GB"/>
        </a:p>
      </dgm:t>
    </dgm:pt>
    <dgm:pt modelId="{E6E56B02-470E-496D-86E2-6E9F98AB0100}" type="pres">
      <dgm:prSet presAssocID="{3DD8C24B-5D2D-4D5A-97B4-88F3A86E923A}" presName="ChildComposite" presStyleCnt="0"/>
      <dgm:spPr/>
    </dgm:pt>
    <dgm:pt modelId="{A6673661-06B7-4C54-A45C-06246FAD5892}" type="pres">
      <dgm:prSet presAssocID="{3DD8C24B-5D2D-4D5A-97B4-88F3A86E923A}" presName="Child" presStyleLbl="node1" presStyleIdx="0" presStyleCnt="0">
        <dgm:presLayoutVars>
          <dgm:chMax val="0"/>
          <dgm:chPref val="0"/>
          <dgm:bulletEnabled val="1"/>
        </dgm:presLayoutVars>
      </dgm:prSet>
      <dgm:spPr/>
    </dgm:pt>
    <dgm:pt modelId="{EB058995-DE42-41D5-B240-B6106A36D46C}" type="pres">
      <dgm:prSet presAssocID="{3DD8C24B-5D2D-4D5A-97B4-88F3A86E923A}" presName="Parent" presStyleLbl="revTx" presStyleIdx="1" presStyleCnt="8">
        <dgm:presLayoutVars>
          <dgm:chMax val="1"/>
          <dgm:chPref val="0"/>
          <dgm:bulletEnabled val="1"/>
        </dgm:presLayoutVars>
      </dgm:prSet>
      <dgm:spPr/>
      <dgm:t>
        <a:bodyPr/>
        <a:lstStyle/>
        <a:p>
          <a:endParaRPr lang="en-GB"/>
        </a:p>
      </dgm:t>
    </dgm:pt>
    <dgm:pt modelId="{C523368C-7A07-4C54-8191-C426452B4A6E}" type="pres">
      <dgm:prSet presAssocID="{944FA052-D286-4687-8542-C25012FA120A}" presName="sibTrans" presStyleCnt="0"/>
      <dgm:spPr/>
    </dgm:pt>
    <dgm:pt modelId="{F11AC885-7830-4543-92B7-AF25D7741B13}" type="pres">
      <dgm:prSet presAssocID="{5AA0B7DD-5097-4C3B-9D3D-76FE83BD2684}" presName="composite" presStyleCnt="0">
        <dgm:presLayoutVars>
          <dgm:chMax val="1"/>
          <dgm:chPref val="1"/>
        </dgm:presLayoutVars>
      </dgm:prSet>
      <dgm:spPr/>
    </dgm:pt>
    <dgm:pt modelId="{F66065C5-C64D-488F-8EE7-7D57C2F19426}" type="pres">
      <dgm:prSet presAssocID="{5AA0B7DD-5097-4C3B-9D3D-76FE83BD2684}" presName="Accent" presStyleLbl="trAlignAcc1" presStyleIdx="2" presStyleCnt="8">
        <dgm:presLayoutVars>
          <dgm:chMax val="0"/>
          <dgm:chPref val="0"/>
        </dgm:presLayoutVars>
      </dgm:prSet>
      <dgm:spPr/>
    </dgm:pt>
    <dgm:pt modelId="{1D495027-41DE-41C5-A773-8DE624EA0157}" type="pres">
      <dgm:prSet presAssocID="{5AA0B7DD-5097-4C3B-9D3D-76FE83BD2684}" presName="Image" presStyleLbl="alignImgPlace1" presStyleIdx="2" presStyleCnt="8">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t>
        <a:bodyPr/>
        <a:lstStyle/>
        <a:p>
          <a:endParaRPr lang="en-GB"/>
        </a:p>
      </dgm:t>
    </dgm:pt>
    <dgm:pt modelId="{D7504553-E761-446D-A145-E2A2278DB268}" type="pres">
      <dgm:prSet presAssocID="{5AA0B7DD-5097-4C3B-9D3D-76FE83BD2684}" presName="ChildComposite" presStyleCnt="0"/>
      <dgm:spPr/>
    </dgm:pt>
    <dgm:pt modelId="{C597E191-CE92-4F18-9A52-D84D72689693}" type="pres">
      <dgm:prSet presAssocID="{5AA0B7DD-5097-4C3B-9D3D-76FE83BD2684}" presName="Child" presStyleLbl="node1" presStyleIdx="0" presStyleCnt="0">
        <dgm:presLayoutVars>
          <dgm:chMax val="0"/>
          <dgm:chPref val="0"/>
          <dgm:bulletEnabled val="1"/>
        </dgm:presLayoutVars>
      </dgm:prSet>
      <dgm:spPr/>
    </dgm:pt>
    <dgm:pt modelId="{0F9EE704-3A68-4168-8A3A-925D6A5EAEE2}" type="pres">
      <dgm:prSet presAssocID="{5AA0B7DD-5097-4C3B-9D3D-76FE83BD2684}" presName="Parent" presStyleLbl="revTx" presStyleIdx="2" presStyleCnt="8">
        <dgm:presLayoutVars>
          <dgm:chMax val="1"/>
          <dgm:chPref val="0"/>
          <dgm:bulletEnabled val="1"/>
        </dgm:presLayoutVars>
      </dgm:prSet>
      <dgm:spPr/>
      <dgm:t>
        <a:bodyPr/>
        <a:lstStyle/>
        <a:p>
          <a:endParaRPr lang="en-GB"/>
        </a:p>
      </dgm:t>
    </dgm:pt>
    <dgm:pt modelId="{95E6C192-3BA9-45C8-8E14-84980DA56FFE}" type="pres">
      <dgm:prSet presAssocID="{859797FF-1D6A-4941-8BC3-E0C3D356C853}" presName="sibTrans" presStyleCnt="0"/>
      <dgm:spPr/>
    </dgm:pt>
    <dgm:pt modelId="{18CBD6A6-0CE7-4406-B0AA-958079F89633}" type="pres">
      <dgm:prSet presAssocID="{5D774917-E5C3-4296-B5A5-FA8C447A4A00}" presName="composite" presStyleCnt="0">
        <dgm:presLayoutVars>
          <dgm:chMax val="1"/>
          <dgm:chPref val="1"/>
        </dgm:presLayoutVars>
      </dgm:prSet>
      <dgm:spPr/>
    </dgm:pt>
    <dgm:pt modelId="{38450768-4C21-4A57-B87A-99B6F4AE95DA}" type="pres">
      <dgm:prSet presAssocID="{5D774917-E5C3-4296-B5A5-FA8C447A4A00}" presName="Accent" presStyleLbl="trAlignAcc1" presStyleIdx="3" presStyleCnt="8">
        <dgm:presLayoutVars>
          <dgm:chMax val="0"/>
          <dgm:chPref val="0"/>
        </dgm:presLayoutVars>
      </dgm:prSet>
      <dgm:spPr/>
    </dgm:pt>
    <dgm:pt modelId="{E778A631-A7C8-4A2B-95AA-2F8E8F1F2EBA}" type="pres">
      <dgm:prSet presAssocID="{5D774917-E5C3-4296-B5A5-FA8C447A4A00}" presName="Image" presStyleLbl="alignImgPlace1" presStyleIdx="3" presStyleCnt="8">
        <dgm:presLayoutVars>
          <dgm:chMax val="0"/>
          <dgm:chPref val="0"/>
        </dgm:presLayoutVars>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dgm:spPr>
      <dgm:t>
        <a:bodyPr/>
        <a:lstStyle/>
        <a:p>
          <a:endParaRPr lang="en-GB"/>
        </a:p>
      </dgm:t>
    </dgm:pt>
    <dgm:pt modelId="{C011B2F1-53BA-4737-82D7-D346F0C1D7F0}" type="pres">
      <dgm:prSet presAssocID="{5D774917-E5C3-4296-B5A5-FA8C447A4A00}" presName="ChildComposite" presStyleCnt="0"/>
      <dgm:spPr/>
    </dgm:pt>
    <dgm:pt modelId="{6198E597-51E5-4C77-8AB3-22818243760C}" type="pres">
      <dgm:prSet presAssocID="{5D774917-E5C3-4296-B5A5-FA8C447A4A00}" presName="Child" presStyleLbl="node1" presStyleIdx="0" presStyleCnt="0">
        <dgm:presLayoutVars>
          <dgm:chMax val="0"/>
          <dgm:chPref val="0"/>
          <dgm:bulletEnabled val="1"/>
        </dgm:presLayoutVars>
      </dgm:prSet>
      <dgm:spPr/>
    </dgm:pt>
    <dgm:pt modelId="{430D2DB1-F1F5-4D67-9FA3-9410DFCD64E3}" type="pres">
      <dgm:prSet presAssocID="{5D774917-E5C3-4296-B5A5-FA8C447A4A00}" presName="Parent" presStyleLbl="revTx" presStyleIdx="3" presStyleCnt="8">
        <dgm:presLayoutVars>
          <dgm:chMax val="1"/>
          <dgm:chPref val="0"/>
          <dgm:bulletEnabled val="1"/>
        </dgm:presLayoutVars>
      </dgm:prSet>
      <dgm:spPr/>
      <dgm:t>
        <a:bodyPr/>
        <a:lstStyle/>
        <a:p>
          <a:endParaRPr lang="en-GB"/>
        </a:p>
      </dgm:t>
    </dgm:pt>
    <dgm:pt modelId="{BCE97371-B20C-4BCC-B94C-2F82EBC83454}" type="pres">
      <dgm:prSet presAssocID="{048C2EE2-6675-41CB-8C63-F64F5DB0AC72}" presName="sibTrans" presStyleCnt="0"/>
      <dgm:spPr/>
    </dgm:pt>
    <dgm:pt modelId="{956230FA-EDAB-413D-B88B-00A28FFAC538}" type="pres">
      <dgm:prSet presAssocID="{D906E6A9-2A61-43DE-9174-458DE9799E70}" presName="composite" presStyleCnt="0">
        <dgm:presLayoutVars>
          <dgm:chMax val="1"/>
          <dgm:chPref val="1"/>
        </dgm:presLayoutVars>
      </dgm:prSet>
      <dgm:spPr/>
    </dgm:pt>
    <dgm:pt modelId="{4A45DBA9-DB5B-4C1F-A7D7-15A6142D230C}" type="pres">
      <dgm:prSet presAssocID="{D906E6A9-2A61-43DE-9174-458DE9799E70}" presName="Accent" presStyleLbl="trAlignAcc1" presStyleIdx="4" presStyleCnt="8">
        <dgm:presLayoutVars>
          <dgm:chMax val="0"/>
          <dgm:chPref val="0"/>
        </dgm:presLayoutVars>
      </dgm:prSet>
      <dgm:spPr/>
    </dgm:pt>
    <dgm:pt modelId="{B0D8CC24-C3A8-4A1A-826D-ADFCD98C2330}" type="pres">
      <dgm:prSet presAssocID="{D906E6A9-2A61-43DE-9174-458DE9799E70}" presName="Image" presStyleLbl="alignImgPlace1" presStyleIdx="4" presStyleCnt="8">
        <dgm:presLayoutVars>
          <dgm:chMax val="0"/>
          <dgm:chPref val="0"/>
        </dgm:presLayoutVars>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3000" r="-13000"/>
          </a:stretch>
        </a:blipFill>
      </dgm:spPr>
      <dgm:t>
        <a:bodyPr/>
        <a:lstStyle/>
        <a:p>
          <a:endParaRPr lang="en-GB"/>
        </a:p>
      </dgm:t>
    </dgm:pt>
    <dgm:pt modelId="{138EAF01-42FA-4B50-A659-B30DEC7CDF80}" type="pres">
      <dgm:prSet presAssocID="{D906E6A9-2A61-43DE-9174-458DE9799E70}" presName="ChildComposite" presStyleCnt="0"/>
      <dgm:spPr/>
    </dgm:pt>
    <dgm:pt modelId="{01F2575D-A15D-4DC9-8794-96167A1138A4}" type="pres">
      <dgm:prSet presAssocID="{D906E6A9-2A61-43DE-9174-458DE9799E70}" presName="Child" presStyleLbl="node1" presStyleIdx="0" presStyleCnt="0">
        <dgm:presLayoutVars>
          <dgm:chMax val="0"/>
          <dgm:chPref val="0"/>
          <dgm:bulletEnabled val="1"/>
        </dgm:presLayoutVars>
      </dgm:prSet>
      <dgm:spPr/>
    </dgm:pt>
    <dgm:pt modelId="{B3EE3477-C800-4394-A108-4B32300E3C80}" type="pres">
      <dgm:prSet presAssocID="{D906E6A9-2A61-43DE-9174-458DE9799E70}" presName="Parent" presStyleLbl="revTx" presStyleIdx="4" presStyleCnt="8">
        <dgm:presLayoutVars>
          <dgm:chMax val="1"/>
          <dgm:chPref val="0"/>
          <dgm:bulletEnabled val="1"/>
        </dgm:presLayoutVars>
      </dgm:prSet>
      <dgm:spPr/>
      <dgm:t>
        <a:bodyPr/>
        <a:lstStyle/>
        <a:p>
          <a:endParaRPr lang="en-GB"/>
        </a:p>
      </dgm:t>
    </dgm:pt>
    <dgm:pt modelId="{DA30054C-1508-4FEA-B56A-2AB37439D1D2}" type="pres">
      <dgm:prSet presAssocID="{E2A109D3-FF1B-4B1C-8674-A848CDCA5422}" presName="sibTrans" presStyleCnt="0"/>
      <dgm:spPr/>
    </dgm:pt>
    <dgm:pt modelId="{C6ABD8B4-E2CA-4EE1-ADDF-0968B54379C1}" type="pres">
      <dgm:prSet presAssocID="{FD205C7C-FB3E-46AE-93AD-2C9FA802DD51}" presName="composite" presStyleCnt="0">
        <dgm:presLayoutVars>
          <dgm:chMax val="1"/>
          <dgm:chPref val="1"/>
        </dgm:presLayoutVars>
      </dgm:prSet>
      <dgm:spPr/>
    </dgm:pt>
    <dgm:pt modelId="{CC5AD1E6-1B5E-45A3-9256-AD297DCEE1C6}" type="pres">
      <dgm:prSet presAssocID="{FD205C7C-FB3E-46AE-93AD-2C9FA802DD51}" presName="Accent" presStyleLbl="trAlignAcc1" presStyleIdx="5" presStyleCnt="8">
        <dgm:presLayoutVars>
          <dgm:chMax val="0"/>
          <dgm:chPref val="0"/>
        </dgm:presLayoutVars>
      </dgm:prSet>
      <dgm:spPr/>
    </dgm:pt>
    <dgm:pt modelId="{E594F03C-DEBF-460A-8CB7-3930F86458B6}" type="pres">
      <dgm:prSet presAssocID="{FD205C7C-FB3E-46AE-93AD-2C9FA802DD51}" presName="Image" presStyleLbl="alignImgPlace1" presStyleIdx="5" presStyleCnt="8">
        <dgm:presLayoutVars>
          <dgm:chMax val="0"/>
          <dgm:chPref val="0"/>
        </dgm:presLayoutVars>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dgm:spPr>
      <dgm:t>
        <a:bodyPr/>
        <a:lstStyle/>
        <a:p>
          <a:endParaRPr lang="en-GB"/>
        </a:p>
      </dgm:t>
    </dgm:pt>
    <dgm:pt modelId="{C27873C1-39A6-4202-BED9-1D8E1F391196}" type="pres">
      <dgm:prSet presAssocID="{FD205C7C-FB3E-46AE-93AD-2C9FA802DD51}" presName="ChildComposite" presStyleCnt="0"/>
      <dgm:spPr/>
    </dgm:pt>
    <dgm:pt modelId="{DE667A74-A218-4FC7-AFC8-3FA1200806BF}" type="pres">
      <dgm:prSet presAssocID="{FD205C7C-FB3E-46AE-93AD-2C9FA802DD51}" presName="Child" presStyleLbl="node1" presStyleIdx="0" presStyleCnt="0">
        <dgm:presLayoutVars>
          <dgm:chMax val="0"/>
          <dgm:chPref val="0"/>
          <dgm:bulletEnabled val="1"/>
        </dgm:presLayoutVars>
      </dgm:prSet>
      <dgm:spPr/>
    </dgm:pt>
    <dgm:pt modelId="{4AFD9920-C9C8-48A0-896D-EC915F321CA8}" type="pres">
      <dgm:prSet presAssocID="{FD205C7C-FB3E-46AE-93AD-2C9FA802DD51}" presName="Parent" presStyleLbl="revTx" presStyleIdx="5" presStyleCnt="8">
        <dgm:presLayoutVars>
          <dgm:chMax val="1"/>
          <dgm:chPref val="0"/>
          <dgm:bulletEnabled val="1"/>
        </dgm:presLayoutVars>
      </dgm:prSet>
      <dgm:spPr/>
      <dgm:t>
        <a:bodyPr/>
        <a:lstStyle/>
        <a:p>
          <a:endParaRPr lang="en-GB"/>
        </a:p>
      </dgm:t>
    </dgm:pt>
    <dgm:pt modelId="{BB6F7677-7173-4819-8C24-5D017A2A6725}" type="pres">
      <dgm:prSet presAssocID="{089BA04D-12AC-4956-8CC9-FC4DA8FD8FF6}" presName="sibTrans" presStyleCnt="0"/>
      <dgm:spPr/>
    </dgm:pt>
    <dgm:pt modelId="{322B2704-99FF-4C0C-98DF-A4F944BAAA6A}" type="pres">
      <dgm:prSet presAssocID="{8B1F77A3-C0A8-4CA7-A0DC-2500A1683491}" presName="composite" presStyleCnt="0">
        <dgm:presLayoutVars>
          <dgm:chMax val="1"/>
          <dgm:chPref val="1"/>
        </dgm:presLayoutVars>
      </dgm:prSet>
      <dgm:spPr/>
    </dgm:pt>
    <dgm:pt modelId="{5585C580-73D5-451C-BDD5-10F308E8062A}" type="pres">
      <dgm:prSet presAssocID="{8B1F77A3-C0A8-4CA7-A0DC-2500A1683491}" presName="Accent" presStyleLbl="trAlignAcc1" presStyleIdx="6" presStyleCnt="8">
        <dgm:presLayoutVars>
          <dgm:chMax val="0"/>
          <dgm:chPref val="0"/>
        </dgm:presLayoutVars>
      </dgm:prSet>
      <dgm:spPr/>
    </dgm:pt>
    <dgm:pt modelId="{1960FBDA-50CB-4767-9F5E-2310DE24733E}" type="pres">
      <dgm:prSet presAssocID="{8B1F77A3-C0A8-4CA7-A0DC-2500A1683491}" presName="Image" presStyleLbl="alignImgPlace1" presStyleIdx="6" presStyleCnt="8">
        <dgm:presLayoutVars>
          <dgm:chMax val="0"/>
          <dgm:chPref val="0"/>
        </dgm:presLayoutVars>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11000" r="-11000"/>
          </a:stretch>
        </a:blipFill>
        <a:ln>
          <a:noFill/>
        </a:ln>
      </dgm:spPr>
      <dgm:t>
        <a:bodyPr/>
        <a:lstStyle/>
        <a:p>
          <a:endParaRPr lang="en-GB"/>
        </a:p>
      </dgm:t>
    </dgm:pt>
    <dgm:pt modelId="{4CE2965A-BECA-46C4-A487-F6FCD194FA35}" type="pres">
      <dgm:prSet presAssocID="{8B1F77A3-C0A8-4CA7-A0DC-2500A1683491}" presName="ChildComposite" presStyleCnt="0"/>
      <dgm:spPr/>
    </dgm:pt>
    <dgm:pt modelId="{5E46B04F-B3E1-4F1B-BE43-FADB69EF2CAD}" type="pres">
      <dgm:prSet presAssocID="{8B1F77A3-C0A8-4CA7-A0DC-2500A1683491}" presName="Child" presStyleLbl="node1" presStyleIdx="0" presStyleCnt="0">
        <dgm:presLayoutVars>
          <dgm:chMax val="0"/>
          <dgm:chPref val="0"/>
          <dgm:bulletEnabled val="1"/>
        </dgm:presLayoutVars>
      </dgm:prSet>
      <dgm:spPr/>
      <dgm:t>
        <a:bodyPr/>
        <a:lstStyle/>
        <a:p>
          <a:endParaRPr lang="en-GB"/>
        </a:p>
      </dgm:t>
    </dgm:pt>
    <dgm:pt modelId="{3ED866C1-9051-47A6-9548-9BD528C94552}" type="pres">
      <dgm:prSet presAssocID="{8B1F77A3-C0A8-4CA7-A0DC-2500A1683491}" presName="Parent" presStyleLbl="revTx" presStyleIdx="6" presStyleCnt="8">
        <dgm:presLayoutVars>
          <dgm:chMax val="1"/>
          <dgm:chPref val="0"/>
          <dgm:bulletEnabled val="1"/>
        </dgm:presLayoutVars>
      </dgm:prSet>
      <dgm:spPr/>
      <dgm:t>
        <a:bodyPr/>
        <a:lstStyle/>
        <a:p>
          <a:endParaRPr lang="en-GB"/>
        </a:p>
      </dgm:t>
    </dgm:pt>
    <dgm:pt modelId="{1A890ACD-9EBD-4B0D-93AC-DE02B9F21939}" type="pres">
      <dgm:prSet presAssocID="{81027974-434F-46FD-AB10-7580C4534DD0}" presName="sibTrans" presStyleCnt="0"/>
      <dgm:spPr/>
    </dgm:pt>
    <dgm:pt modelId="{D9B21660-850D-4F64-90B1-1F0768E9A928}" type="pres">
      <dgm:prSet presAssocID="{618AFF20-CF3F-4695-A282-6148F0308915}" presName="composite" presStyleCnt="0">
        <dgm:presLayoutVars>
          <dgm:chMax val="1"/>
          <dgm:chPref val="1"/>
        </dgm:presLayoutVars>
      </dgm:prSet>
      <dgm:spPr/>
    </dgm:pt>
    <dgm:pt modelId="{920FC857-83AB-4689-848F-1C9FC8316DD8}" type="pres">
      <dgm:prSet presAssocID="{618AFF20-CF3F-4695-A282-6148F0308915}" presName="Accent" presStyleLbl="trAlignAcc1" presStyleIdx="7" presStyleCnt="8">
        <dgm:presLayoutVars>
          <dgm:chMax val="0"/>
          <dgm:chPref val="0"/>
        </dgm:presLayoutVars>
      </dgm:prSet>
      <dgm:spPr/>
    </dgm:pt>
    <dgm:pt modelId="{97B81659-175B-4936-8699-739C999B72E4}" type="pres">
      <dgm:prSet presAssocID="{618AFF20-CF3F-4695-A282-6148F0308915}" presName="Image" presStyleLbl="alignImgPlace1" presStyleIdx="7" presStyleCnt="8">
        <dgm:presLayoutVars>
          <dgm:chMax val="0"/>
          <dgm:chPref val="0"/>
        </dgm:presLayoutVars>
      </dgm:prSet>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17000" r="-17000"/>
          </a:stretch>
        </a:blipFill>
      </dgm:spPr>
      <dgm:t>
        <a:bodyPr/>
        <a:lstStyle/>
        <a:p>
          <a:endParaRPr lang="en-GB"/>
        </a:p>
      </dgm:t>
    </dgm:pt>
    <dgm:pt modelId="{3C70DA21-868B-4952-8904-468CB88B917B}" type="pres">
      <dgm:prSet presAssocID="{618AFF20-CF3F-4695-A282-6148F0308915}" presName="ChildComposite" presStyleCnt="0"/>
      <dgm:spPr/>
    </dgm:pt>
    <dgm:pt modelId="{2CFDB9C3-2A06-4E58-9C30-818F5ED851DA}" type="pres">
      <dgm:prSet presAssocID="{618AFF20-CF3F-4695-A282-6148F0308915}" presName="Child" presStyleLbl="node1" presStyleIdx="0" presStyleCnt="0">
        <dgm:presLayoutVars>
          <dgm:chMax val="0"/>
          <dgm:chPref val="0"/>
          <dgm:bulletEnabled val="1"/>
        </dgm:presLayoutVars>
      </dgm:prSet>
      <dgm:spPr/>
    </dgm:pt>
    <dgm:pt modelId="{68C80330-8195-48FE-A797-FEF4F266A1EE}" type="pres">
      <dgm:prSet presAssocID="{618AFF20-CF3F-4695-A282-6148F0308915}" presName="Parent" presStyleLbl="revTx" presStyleIdx="7" presStyleCnt="8">
        <dgm:presLayoutVars>
          <dgm:chMax val="1"/>
          <dgm:chPref val="0"/>
          <dgm:bulletEnabled val="1"/>
        </dgm:presLayoutVars>
      </dgm:prSet>
      <dgm:spPr/>
      <dgm:t>
        <a:bodyPr/>
        <a:lstStyle/>
        <a:p>
          <a:endParaRPr lang="en-GB"/>
        </a:p>
      </dgm:t>
    </dgm:pt>
  </dgm:ptLst>
  <dgm:cxnLst>
    <dgm:cxn modelId="{4D0AB5EF-22DC-4E57-8A2F-2CFF8D68B82A}" srcId="{334C4695-06D2-40D0-BFB5-3435E3400AB5}" destId="{5D774917-E5C3-4296-B5A5-FA8C447A4A00}" srcOrd="3" destOrd="0" parTransId="{EC059AEF-2D97-4E4B-96A8-77AA2EE78860}" sibTransId="{048C2EE2-6675-41CB-8C63-F64F5DB0AC72}"/>
    <dgm:cxn modelId="{0223BE0A-4258-4379-A9CB-615218915259}" type="presOf" srcId="{5D774917-E5C3-4296-B5A5-FA8C447A4A00}" destId="{430D2DB1-F1F5-4D67-9FA3-9410DFCD64E3}" srcOrd="0" destOrd="0" presId="urn:microsoft.com/office/officeart/2008/layout/CaptionedPictures"/>
    <dgm:cxn modelId="{3E31AB9E-661A-4AD1-BABE-0DD78ACC5F93}" srcId="{334C4695-06D2-40D0-BFB5-3435E3400AB5}" destId="{413721C5-8C1D-4290-B742-60EE787E01A0}" srcOrd="0" destOrd="0" parTransId="{25E84478-B3B3-4F27-B13B-6AA96FC41F2E}" sibTransId="{732FEDD6-5AD6-4975-A35F-0C7805A491D0}"/>
    <dgm:cxn modelId="{F03F2304-29B6-4CBA-9822-AAAE26AA8E83}" type="presOf" srcId="{5AA0B7DD-5097-4C3B-9D3D-76FE83BD2684}" destId="{0F9EE704-3A68-4168-8A3A-925D6A5EAEE2}" srcOrd="0" destOrd="0" presId="urn:microsoft.com/office/officeart/2008/layout/CaptionedPictures"/>
    <dgm:cxn modelId="{65B76E5F-091A-401C-896D-2D122E0A3610}" type="presOf" srcId="{8B1F77A3-C0A8-4CA7-A0DC-2500A1683491}" destId="{3ED866C1-9051-47A6-9548-9BD528C94552}" srcOrd="0" destOrd="0" presId="urn:microsoft.com/office/officeart/2008/layout/CaptionedPictures"/>
    <dgm:cxn modelId="{5E45A5CB-E4B6-4822-AA12-84F187972C45}" type="presOf" srcId="{413721C5-8C1D-4290-B742-60EE787E01A0}" destId="{BCDCC913-CC14-413A-B646-8C2463C04895}" srcOrd="0" destOrd="0" presId="urn:microsoft.com/office/officeart/2008/layout/CaptionedPictures"/>
    <dgm:cxn modelId="{80861E08-29C2-464A-BD4E-9FB90AD3FB6C}" type="presOf" srcId="{FD205C7C-FB3E-46AE-93AD-2C9FA802DD51}" destId="{4AFD9920-C9C8-48A0-896D-EC915F321CA8}" srcOrd="0" destOrd="0" presId="urn:microsoft.com/office/officeart/2008/layout/CaptionedPictures"/>
    <dgm:cxn modelId="{E1C4221B-A043-4C57-9C4D-EAF179AE2515}" srcId="{334C4695-06D2-40D0-BFB5-3435E3400AB5}" destId="{618AFF20-CF3F-4695-A282-6148F0308915}" srcOrd="7" destOrd="0" parTransId="{DD178EE6-D32E-4C88-8627-6A553CEAAFB5}" sibTransId="{E853A562-AB0A-4237-95E6-A8A68075E30D}"/>
    <dgm:cxn modelId="{CC35ED74-293A-412B-AFC1-48B83F47C990}" srcId="{334C4695-06D2-40D0-BFB5-3435E3400AB5}" destId="{8B1F77A3-C0A8-4CA7-A0DC-2500A1683491}" srcOrd="6" destOrd="0" parTransId="{AF4E49FC-DE80-46F1-95C8-72A8814F32E6}" sibTransId="{81027974-434F-46FD-AB10-7580C4534DD0}"/>
    <dgm:cxn modelId="{D07C8F56-2074-48D4-8412-06A69BCCA40D}" type="presOf" srcId="{3DD8C24B-5D2D-4D5A-97B4-88F3A86E923A}" destId="{EB058995-DE42-41D5-B240-B6106A36D46C}" srcOrd="0" destOrd="0" presId="urn:microsoft.com/office/officeart/2008/layout/CaptionedPictures"/>
    <dgm:cxn modelId="{DA1F36CB-EA5E-4873-AC5E-E44213F83749}" srcId="{334C4695-06D2-40D0-BFB5-3435E3400AB5}" destId="{D906E6A9-2A61-43DE-9174-458DE9799E70}" srcOrd="4" destOrd="0" parTransId="{323A61B7-428C-48A8-9A66-FC1F6F68591C}" sibTransId="{E2A109D3-FF1B-4B1C-8674-A848CDCA5422}"/>
    <dgm:cxn modelId="{C1E7354B-D38F-4F4A-93D4-89555F109463}" type="presOf" srcId="{618AFF20-CF3F-4695-A282-6148F0308915}" destId="{68C80330-8195-48FE-A797-FEF4F266A1EE}" srcOrd="0" destOrd="0" presId="urn:microsoft.com/office/officeart/2008/layout/CaptionedPictures"/>
    <dgm:cxn modelId="{58380CDC-F380-4950-8C60-634703D43E24}" srcId="{334C4695-06D2-40D0-BFB5-3435E3400AB5}" destId="{3DD8C24B-5D2D-4D5A-97B4-88F3A86E923A}" srcOrd="1" destOrd="0" parTransId="{B5B5DCE0-B4DE-4287-ADFF-7C48DAC46659}" sibTransId="{944FA052-D286-4687-8542-C25012FA120A}"/>
    <dgm:cxn modelId="{B3E85706-91E3-400B-A69F-3BCE03165DE2}" srcId="{334C4695-06D2-40D0-BFB5-3435E3400AB5}" destId="{FD205C7C-FB3E-46AE-93AD-2C9FA802DD51}" srcOrd="5" destOrd="0" parTransId="{7D2A00E6-3589-4F94-9E6B-69809DDB20AA}" sibTransId="{089BA04D-12AC-4956-8CC9-FC4DA8FD8FF6}"/>
    <dgm:cxn modelId="{99B6DD80-0763-4024-826B-15363A4769F0}" srcId="{334C4695-06D2-40D0-BFB5-3435E3400AB5}" destId="{5AA0B7DD-5097-4C3B-9D3D-76FE83BD2684}" srcOrd="2" destOrd="0" parTransId="{3442F1A9-4318-4F63-BFA0-892F4AF795B9}" sibTransId="{859797FF-1D6A-4941-8BC3-E0C3D356C853}"/>
    <dgm:cxn modelId="{25FDD624-D854-4728-8E4C-A0ABF96568F8}" type="presOf" srcId="{334C4695-06D2-40D0-BFB5-3435E3400AB5}" destId="{39543F8F-7E4E-4AB9-8CE0-3CF110608DC9}" srcOrd="0" destOrd="0" presId="urn:microsoft.com/office/officeart/2008/layout/CaptionedPictures"/>
    <dgm:cxn modelId="{3EEFF7C1-74F6-4F34-984F-DE0247ADAF72}" type="presOf" srcId="{D906E6A9-2A61-43DE-9174-458DE9799E70}" destId="{B3EE3477-C800-4394-A108-4B32300E3C80}" srcOrd="0" destOrd="0" presId="urn:microsoft.com/office/officeart/2008/layout/CaptionedPictures"/>
    <dgm:cxn modelId="{6486A1A4-8C4F-41C0-9ED6-242F2152BF20}" type="presParOf" srcId="{39543F8F-7E4E-4AB9-8CE0-3CF110608DC9}" destId="{D4CD85CD-1F74-4833-A3DC-87BF28FBD122}" srcOrd="0" destOrd="0" presId="urn:microsoft.com/office/officeart/2008/layout/CaptionedPictures"/>
    <dgm:cxn modelId="{23B6D2A2-B2B1-48F8-B055-9479C339644A}" type="presParOf" srcId="{D4CD85CD-1F74-4833-A3DC-87BF28FBD122}" destId="{C68122B2-DAC4-4B7F-BC4D-45872A114361}" srcOrd="0" destOrd="0" presId="urn:microsoft.com/office/officeart/2008/layout/CaptionedPictures"/>
    <dgm:cxn modelId="{64C94A2A-1141-423B-9D23-619E7AA0DE98}" type="presParOf" srcId="{D4CD85CD-1F74-4833-A3DC-87BF28FBD122}" destId="{BA3E2CC0-14D0-4600-9FEB-B3F1FDF09701}" srcOrd="1" destOrd="0" presId="urn:microsoft.com/office/officeart/2008/layout/CaptionedPictures"/>
    <dgm:cxn modelId="{B0774E23-845A-411D-8CD1-8FBE3BFD2CD2}" type="presParOf" srcId="{D4CD85CD-1F74-4833-A3DC-87BF28FBD122}" destId="{7B608996-AC9E-4E49-9CAA-76DE1CC799D1}" srcOrd="2" destOrd="0" presId="urn:microsoft.com/office/officeart/2008/layout/CaptionedPictures"/>
    <dgm:cxn modelId="{A27D112E-A4FC-4BCE-ACB1-94262AFADD18}" type="presParOf" srcId="{7B608996-AC9E-4E49-9CAA-76DE1CC799D1}" destId="{58AEBA52-D247-49BC-87AA-BC5146C23F1D}" srcOrd="0" destOrd="0" presId="urn:microsoft.com/office/officeart/2008/layout/CaptionedPictures"/>
    <dgm:cxn modelId="{0917BC47-9D08-4BCB-8FE3-B7313FA424F6}" type="presParOf" srcId="{7B608996-AC9E-4E49-9CAA-76DE1CC799D1}" destId="{BCDCC913-CC14-413A-B646-8C2463C04895}" srcOrd="1" destOrd="0" presId="urn:microsoft.com/office/officeart/2008/layout/CaptionedPictures"/>
    <dgm:cxn modelId="{A534504A-EA01-4F83-99F5-63145353A110}" type="presParOf" srcId="{39543F8F-7E4E-4AB9-8CE0-3CF110608DC9}" destId="{595662BD-9AF0-4FB7-AD1F-D8FC6F759830}" srcOrd="1" destOrd="0" presId="urn:microsoft.com/office/officeart/2008/layout/CaptionedPictures"/>
    <dgm:cxn modelId="{F3A09E60-14CF-4E4A-908D-1C5610AD866F}" type="presParOf" srcId="{39543F8F-7E4E-4AB9-8CE0-3CF110608DC9}" destId="{7C11964E-A5BF-427A-836B-2664916BCE9E}" srcOrd="2" destOrd="0" presId="urn:microsoft.com/office/officeart/2008/layout/CaptionedPictures"/>
    <dgm:cxn modelId="{D294A47E-4B6E-46AA-ABAB-557C78EC1BB8}" type="presParOf" srcId="{7C11964E-A5BF-427A-836B-2664916BCE9E}" destId="{5991D2F5-7B6E-49DE-A3C5-5E0858B0951C}" srcOrd="0" destOrd="0" presId="urn:microsoft.com/office/officeart/2008/layout/CaptionedPictures"/>
    <dgm:cxn modelId="{A42CC056-C85C-432C-9D1B-0C673E14984B}" type="presParOf" srcId="{7C11964E-A5BF-427A-836B-2664916BCE9E}" destId="{0F5FDA1A-ECF4-4BB3-998E-BC53DE97DEC4}" srcOrd="1" destOrd="0" presId="urn:microsoft.com/office/officeart/2008/layout/CaptionedPictures"/>
    <dgm:cxn modelId="{B728F1D5-436A-4C1E-ADEE-6CE6714128FF}" type="presParOf" srcId="{7C11964E-A5BF-427A-836B-2664916BCE9E}" destId="{E6E56B02-470E-496D-86E2-6E9F98AB0100}" srcOrd="2" destOrd="0" presId="urn:microsoft.com/office/officeart/2008/layout/CaptionedPictures"/>
    <dgm:cxn modelId="{8F1A6F8B-8A7F-4F20-9F15-B97906BCF39F}" type="presParOf" srcId="{E6E56B02-470E-496D-86E2-6E9F98AB0100}" destId="{A6673661-06B7-4C54-A45C-06246FAD5892}" srcOrd="0" destOrd="0" presId="urn:microsoft.com/office/officeart/2008/layout/CaptionedPictures"/>
    <dgm:cxn modelId="{7038218E-BB98-4475-99DA-8B664BE8F155}" type="presParOf" srcId="{E6E56B02-470E-496D-86E2-6E9F98AB0100}" destId="{EB058995-DE42-41D5-B240-B6106A36D46C}" srcOrd="1" destOrd="0" presId="urn:microsoft.com/office/officeart/2008/layout/CaptionedPictures"/>
    <dgm:cxn modelId="{EF5CE03D-7636-454F-89C6-1A476B3FB7F3}" type="presParOf" srcId="{39543F8F-7E4E-4AB9-8CE0-3CF110608DC9}" destId="{C523368C-7A07-4C54-8191-C426452B4A6E}" srcOrd="3" destOrd="0" presId="urn:microsoft.com/office/officeart/2008/layout/CaptionedPictures"/>
    <dgm:cxn modelId="{F9CDEFE2-C453-4B5B-8F8F-1DBF501A7B26}" type="presParOf" srcId="{39543F8F-7E4E-4AB9-8CE0-3CF110608DC9}" destId="{F11AC885-7830-4543-92B7-AF25D7741B13}" srcOrd="4" destOrd="0" presId="urn:microsoft.com/office/officeart/2008/layout/CaptionedPictures"/>
    <dgm:cxn modelId="{5ADDA199-7B77-4BAF-ADFF-533915353CA4}" type="presParOf" srcId="{F11AC885-7830-4543-92B7-AF25D7741B13}" destId="{F66065C5-C64D-488F-8EE7-7D57C2F19426}" srcOrd="0" destOrd="0" presId="urn:microsoft.com/office/officeart/2008/layout/CaptionedPictures"/>
    <dgm:cxn modelId="{3595A5BA-48C3-4A3D-AD02-B885564C421B}" type="presParOf" srcId="{F11AC885-7830-4543-92B7-AF25D7741B13}" destId="{1D495027-41DE-41C5-A773-8DE624EA0157}" srcOrd="1" destOrd="0" presId="urn:microsoft.com/office/officeart/2008/layout/CaptionedPictures"/>
    <dgm:cxn modelId="{037ED3FA-BE7E-482D-8429-A8C12C043C71}" type="presParOf" srcId="{F11AC885-7830-4543-92B7-AF25D7741B13}" destId="{D7504553-E761-446D-A145-E2A2278DB268}" srcOrd="2" destOrd="0" presId="urn:microsoft.com/office/officeart/2008/layout/CaptionedPictures"/>
    <dgm:cxn modelId="{3FBA43FD-DE3F-4F2B-8DAD-A5AC06B008C5}" type="presParOf" srcId="{D7504553-E761-446D-A145-E2A2278DB268}" destId="{C597E191-CE92-4F18-9A52-D84D72689693}" srcOrd="0" destOrd="0" presId="urn:microsoft.com/office/officeart/2008/layout/CaptionedPictures"/>
    <dgm:cxn modelId="{0FB9E6C8-A699-4520-9F5F-365F939ABBE2}" type="presParOf" srcId="{D7504553-E761-446D-A145-E2A2278DB268}" destId="{0F9EE704-3A68-4168-8A3A-925D6A5EAEE2}" srcOrd="1" destOrd="0" presId="urn:microsoft.com/office/officeart/2008/layout/CaptionedPictures"/>
    <dgm:cxn modelId="{43769280-7D01-43E0-AD59-1DE9DC1D38EA}" type="presParOf" srcId="{39543F8F-7E4E-4AB9-8CE0-3CF110608DC9}" destId="{95E6C192-3BA9-45C8-8E14-84980DA56FFE}" srcOrd="5" destOrd="0" presId="urn:microsoft.com/office/officeart/2008/layout/CaptionedPictures"/>
    <dgm:cxn modelId="{E51489A9-D065-4E3C-A0F6-08B72CEFE5D5}" type="presParOf" srcId="{39543F8F-7E4E-4AB9-8CE0-3CF110608DC9}" destId="{18CBD6A6-0CE7-4406-B0AA-958079F89633}" srcOrd="6" destOrd="0" presId="urn:microsoft.com/office/officeart/2008/layout/CaptionedPictures"/>
    <dgm:cxn modelId="{17F5641C-2CC0-4397-8933-A2D67D972F16}" type="presParOf" srcId="{18CBD6A6-0CE7-4406-B0AA-958079F89633}" destId="{38450768-4C21-4A57-B87A-99B6F4AE95DA}" srcOrd="0" destOrd="0" presId="urn:microsoft.com/office/officeart/2008/layout/CaptionedPictures"/>
    <dgm:cxn modelId="{2713C44E-ECCF-4485-8578-72B26BC7C1BD}" type="presParOf" srcId="{18CBD6A6-0CE7-4406-B0AA-958079F89633}" destId="{E778A631-A7C8-4A2B-95AA-2F8E8F1F2EBA}" srcOrd="1" destOrd="0" presId="urn:microsoft.com/office/officeart/2008/layout/CaptionedPictures"/>
    <dgm:cxn modelId="{194A5883-F0DA-4608-A393-4CB774BEB0C3}" type="presParOf" srcId="{18CBD6A6-0CE7-4406-B0AA-958079F89633}" destId="{C011B2F1-53BA-4737-82D7-D346F0C1D7F0}" srcOrd="2" destOrd="0" presId="urn:microsoft.com/office/officeart/2008/layout/CaptionedPictures"/>
    <dgm:cxn modelId="{158DD067-5266-489C-BD08-80E414972428}" type="presParOf" srcId="{C011B2F1-53BA-4737-82D7-D346F0C1D7F0}" destId="{6198E597-51E5-4C77-8AB3-22818243760C}" srcOrd="0" destOrd="0" presId="urn:microsoft.com/office/officeart/2008/layout/CaptionedPictures"/>
    <dgm:cxn modelId="{D99E45F2-3D42-4089-975B-2A3BFED4E2BB}" type="presParOf" srcId="{C011B2F1-53BA-4737-82D7-D346F0C1D7F0}" destId="{430D2DB1-F1F5-4D67-9FA3-9410DFCD64E3}" srcOrd="1" destOrd="0" presId="urn:microsoft.com/office/officeart/2008/layout/CaptionedPictures"/>
    <dgm:cxn modelId="{9C3EC567-4360-4CDD-B1D2-F5BE6E0F1555}" type="presParOf" srcId="{39543F8F-7E4E-4AB9-8CE0-3CF110608DC9}" destId="{BCE97371-B20C-4BCC-B94C-2F82EBC83454}" srcOrd="7" destOrd="0" presId="urn:microsoft.com/office/officeart/2008/layout/CaptionedPictures"/>
    <dgm:cxn modelId="{85267109-2B61-41C8-BCA9-88EDBB6C6548}" type="presParOf" srcId="{39543F8F-7E4E-4AB9-8CE0-3CF110608DC9}" destId="{956230FA-EDAB-413D-B88B-00A28FFAC538}" srcOrd="8" destOrd="0" presId="urn:microsoft.com/office/officeart/2008/layout/CaptionedPictures"/>
    <dgm:cxn modelId="{057A595F-A0E1-49C1-989B-A7450D6606A7}" type="presParOf" srcId="{956230FA-EDAB-413D-B88B-00A28FFAC538}" destId="{4A45DBA9-DB5B-4C1F-A7D7-15A6142D230C}" srcOrd="0" destOrd="0" presId="urn:microsoft.com/office/officeart/2008/layout/CaptionedPictures"/>
    <dgm:cxn modelId="{999FBB14-61BE-4B8B-9FB3-7AE2E29A37CC}" type="presParOf" srcId="{956230FA-EDAB-413D-B88B-00A28FFAC538}" destId="{B0D8CC24-C3A8-4A1A-826D-ADFCD98C2330}" srcOrd="1" destOrd="0" presId="urn:microsoft.com/office/officeart/2008/layout/CaptionedPictures"/>
    <dgm:cxn modelId="{A0EBEB7E-3059-4855-A337-E8ECCEFB9BD6}" type="presParOf" srcId="{956230FA-EDAB-413D-B88B-00A28FFAC538}" destId="{138EAF01-42FA-4B50-A659-B30DEC7CDF80}" srcOrd="2" destOrd="0" presId="urn:microsoft.com/office/officeart/2008/layout/CaptionedPictures"/>
    <dgm:cxn modelId="{914D3184-8709-4BDA-AA75-FFBD0AEA0CC2}" type="presParOf" srcId="{138EAF01-42FA-4B50-A659-B30DEC7CDF80}" destId="{01F2575D-A15D-4DC9-8794-96167A1138A4}" srcOrd="0" destOrd="0" presId="urn:microsoft.com/office/officeart/2008/layout/CaptionedPictures"/>
    <dgm:cxn modelId="{297E48EF-07FB-4809-857C-F760EFA5D840}" type="presParOf" srcId="{138EAF01-42FA-4B50-A659-B30DEC7CDF80}" destId="{B3EE3477-C800-4394-A108-4B32300E3C80}" srcOrd="1" destOrd="0" presId="urn:microsoft.com/office/officeart/2008/layout/CaptionedPictures"/>
    <dgm:cxn modelId="{55CDCE4B-4FAC-4BD8-804C-1C0CF541F18C}" type="presParOf" srcId="{39543F8F-7E4E-4AB9-8CE0-3CF110608DC9}" destId="{DA30054C-1508-4FEA-B56A-2AB37439D1D2}" srcOrd="9" destOrd="0" presId="urn:microsoft.com/office/officeart/2008/layout/CaptionedPictures"/>
    <dgm:cxn modelId="{CFF50B24-8789-45D3-89C3-535641AE57D6}" type="presParOf" srcId="{39543F8F-7E4E-4AB9-8CE0-3CF110608DC9}" destId="{C6ABD8B4-E2CA-4EE1-ADDF-0968B54379C1}" srcOrd="10" destOrd="0" presId="urn:microsoft.com/office/officeart/2008/layout/CaptionedPictures"/>
    <dgm:cxn modelId="{B551E26C-DD5B-47E6-ADE3-19AC38A9F870}" type="presParOf" srcId="{C6ABD8B4-E2CA-4EE1-ADDF-0968B54379C1}" destId="{CC5AD1E6-1B5E-45A3-9256-AD297DCEE1C6}" srcOrd="0" destOrd="0" presId="urn:microsoft.com/office/officeart/2008/layout/CaptionedPictures"/>
    <dgm:cxn modelId="{0C97AE6A-6BC7-442E-9E95-144305527CDC}" type="presParOf" srcId="{C6ABD8B4-E2CA-4EE1-ADDF-0968B54379C1}" destId="{E594F03C-DEBF-460A-8CB7-3930F86458B6}" srcOrd="1" destOrd="0" presId="urn:microsoft.com/office/officeart/2008/layout/CaptionedPictures"/>
    <dgm:cxn modelId="{D832EA48-0C6C-4CFC-8AA6-404DA1FD68D0}" type="presParOf" srcId="{C6ABD8B4-E2CA-4EE1-ADDF-0968B54379C1}" destId="{C27873C1-39A6-4202-BED9-1D8E1F391196}" srcOrd="2" destOrd="0" presId="urn:microsoft.com/office/officeart/2008/layout/CaptionedPictures"/>
    <dgm:cxn modelId="{0A96E584-A386-43C8-BE65-849CD1CE79CA}" type="presParOf" srcId="{C27873C1-39A6-4202-BED9-1D8E1F391196}" destId="{DE667A74-A218-4FC7-AFC8-3FA1200806BF}" srcOrd="0" destOrd="0" presId="urn:microsoft.com/office/officeart/2008/layout/CaptionedPictures"/>
    <dgm:cxn modelId="{3424839D-2818-4050-B6E0-DB9556988C02}" type="presParOf" srcId="{C27873C1-39A6-4202-BED9-1D8E1F391196}" destId="{4AFD9920-C9C8-48A0-896D-EC915F321CA8}" srcOrd="1" destOrd="0" presId="urn:microsoft.com/office/officeart/2008/layout/CaptionedPictures"/>
    <dgm:cxn modelId="{16BE511D-AA82-41B7-8219-F8D5B44C9E79}" type="presParOf" srcId="{39543F8F-7E4E-4AB9-8CE0-3CF110608DC9}" destId="{BB6F7677-7173-4819-8C24-5D017A2A6725}" srcOrd="11" destOrd="0" presId="urn:microsoft.com/office/officeart/2008/layout/CaptionedPictures"/>
    <dgm:cxn modelId="{6558A2F3-1DCA-430B-96B4-A56CB0EAF915}" type="presParOf" srcId="{39543F8F-7E4E-4AB9-8CE0-3CF110608DC9}" destId="{322B2704-99FF-4C0C-98DF-A4F944BAAA6A}" srcOrd="12" destOrd="0" presId="urn:microsoft.com/office/officeart/2008/layout/CaptionedPictures"/>
    <dgm:cxn modelId="{D20D03D1-8AC0-4C4C-A4DD-D0B0AA9CB923}" type="presParOf" srcId="{322B2704-99FF-4C0C-98DF-A4F944BAAA6A}" destId="{5585C580-73D5-451C-BDD5-10F308E8062A}" srcOrd="0" destOrd="0" presId="urn:microsoft.com/office/officeart/2008/layout/CaptionedPictures"/>
    <dgm:cxn modelId="{3AB402D4-9049-4A6F-98E5-CEB3DE19D1B8}" type="presParOf" srcId="{322B2704-99FF-4C0C-98DF-A4F944BAAA6A}" destId="{1960FBDA-50CB-4767-9F5E-2310DE24733E}" srcOrd="1" destOrd="0" presId="urn:microsoft.com/office/officeart/2008/layout/CaptionedPictures"/>
    <dgm:cxn modelId="{01D704FA-ACEA-40DF-A781-C31C9236433A}" type="presParOf" srcId="{322B2704-99FF-4C0C-98DF-A4F944BAAA6A}" destId="{4CE2965A-BECA-46C4-A487-F6FCD194FA35}" srcOrd="2" destOrd="0" presId="urn:microsoft.com/office/officeart/2008/layout/CaptionedPictures"/>
    <dgm:cxn modelId="{75AEBC38-2810-4F2F-B07A-99F0B4A6B70C}" type="presParOf" srcId="{4CE2965A-BECA-46C4-A487-F6FCD194FA35}" destId="{5E46B04F-B3E1-4F1B-BE43-FADB69EF2CAD}" srcOrd="0" destOrd="0" presId="urn:microsoft.com/office/officeart/2008/layout/CaptionedPictures"/>
    <dgm:cxn modelId="{057DFAA8-6321-42A5-8EB5-0EFE482E52B5}" type="presParOf" srcId="{4CE2965A-BECA-46C4-A487-F6FCD194FA35}" destId="{3ED866C1-9051-47A6-9548-9BD528C94552}" srcOrd="1" destOrd="0" presId="urn:microsoft.com/office/officeart/2008/layout/CaptionedPictures"/>
    <dgm:cxn modelId="{0ADC4D4B-1D6C-421B-9920-C6FDFBFDA9DE}" type="presParOf" srcId="{39543F8F-7E4E-4AB9-8CE0-3CF110608DC9}" destId="{1A890ACD-9EBD-4B0D-93AC-DE02B9F21939}" srcOrd="13" destOrd="0" presId="urn:microsoft.com/office/officeart/2008/layout/CaptionedPictures"/>
    <dgm:cxn modelId="{4135080F-E864-4542-BFC0-C03B1BEE35A1}" type="presParOf" srcId="{39543F8F-7E4E-4AB9-8CE0-3CF110608DC9}" destId="{D9B21660-850D-4F64-90B1-1F0768E9A928}" srcOrd="14" destOrd="0" presId="urn:microsoft.com/office/officeart/2008/layout/CaptionedPictures"/>
    <dgm:cxn modelId="{E544B695-99A0-4DBD-A48C-412629B1FEB1}" type="presParOf" srcId="{D9B21660-850D-4F64-90B1-1F0768E9A928}" destId="{920FC857-83AB-4689-848F-1C9FC8316DD8}" srcOrd="0" destOrd="0" presId="urn:microsoft.com/office/officeart/2008/layout/CaptionedPictures"/>
    <dgm:cxn modelId="{26D17E72-F728-4FBB-9F16-18DB37B9AD32}" type="presParOf" srcId="{D9B21660-850D-4F64-90B1-1F0768E9A928}" destId="{97B81659-175B-4936-8699-739C999B72E4}" srcOrd="1" destOrd="0" presId="urn:microsoft.com/office/officeart/2008/layout/CaptionedPictures"/>
    <dgm:cxn modelId="{882FAD3C-2E37-499E-B5C8-CBC6CE35A8F7}" type="presParOf" srcId="{D9B21660-850D-4F64-90B1-1F0768E9A928}" destId="{3C70DA21-868B-4952-8904-468CB88B917B}" srcOrd="2" destOrd="0" presId="urn:microsoft.com/office/officeart/2008/layout/CaptionedPictures"/>
    <dgm:cxn modelId="{79732487-3EEC-4F8C-A829-0DF2644BF947}" type="presParOf" srcId="{3C70DA21-868B-4952-8904-468CB88B917B}" destId="{2CFDB9C3-2A06-4E58-9C30-818F5ED851DA}" srcOrd="0" destOrd="0" presId="urn:microsoft.com/office/officeart/2008/layout/CaptionedPictures"/>
    <dgm:cxn modelId="{77AABAEE-73A9-484B-9FC1-1A27D43B1689}" type="presParOf" srcId="{3C70DA21-868B-4952-8904-468CB88B917B}" destId="{68C80330-8195-48FE-A797-FEF4F266A1EE}"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2F39A4F-499D-433C-8AEE-9D676E89AA56}" type="doc">
      <dgm:prSet loTypeId="urn:microsoft.com/office/officeart/2005/8/layout/vList4#1" loCatId="list" qsTypeId="urn:microsoft.com/office/officeart/2005/8/quickstyle/3d1" qsCatId="3D" csTypeId="urn:microsoft.com/office/officeart/2005/8/colors/colorful5" csCatId="colorful" phldr="1"/>
      <dgm:spPr/>
    </dgm:pt>
    <dgm:pt modelId="{D5C4190D-6C09-49D6-B9D9-FB2F55B8A48E}">
      <dgm:prSet phldrT="[Text]" custT="1"/>
      <dgm:spPr>
        <a:solidFill>
          <a:schemeClr val="accent5">
            <a:lumMod val="10000"/>
          </a:schemeClr>
        </a:solidFill>
      </dgm:spPr>
      <dgm:t>
        <a:bodyPr/>
        <a:lstStyle/>
        <a:p>
          <a:pPr algn="just"/>
          <a:r>
            <a:rPr lang="en-US" sz="2000" b="1" dirty="0" smtClean="0">
              <a:solidFill>
                <a:srgbClr val="FFFF00"/>
              </a:solidFill>
            </a:rPr>
            <a:t>Asian region</a:t>
          </a:r>
          <a:r>
            <a:rPr lang="en-US" sz="2000" b="0" dirty="0" smtClean="0"/>
            <a:t> as a whole </a:t>
          </a:r>
          <a:r>
            <a:rPr lang="en-US" sz="2000" b="1" dirty="0" smtClean="0">
              <a:solidFill>
                <a:srgbClr val="FFFF00"/>
              </a:solidFill>
            </a:rPr>
            <a:t>experienced most climate related disasters </a:t>
          </a:r>
          <a:r>
            <a:rPr lang="en-US" sz="2000" b="0" dirty="0" smtClean="0"/>
            <a:t>in the world between 2000-2008</a:t>
          </a:r>
          <a:endParaRPr lang="en-GB" sz="2000" b="0" dirty="0"/>
        </a:p>
      </dgm:t>
    </dgm:pt>
    <dgm:pt modelId="{F809809B-6D65-4271-BB89-954E13D02420}" type="parTrans" cxnId="{29178675-5C84-4A4C-AFDB-CC9051E8EA5C}">
      <dgm:prSet/>
      <dgm:spPr/>
      <dgm:t>
        <a:bodyPr/>
        <a:lstStyle/>
        <a:p>
          <a:pPr algn="just"/>
          <a:endParaRPr lang="en-GB" sz="2200" b="0">
            <a:solidFill>
              <a:schemeClr val="bg1"/>
            </a:solidFill>
          </a:endParaRPr>
        </a:p>
      </dgm:t>
    </dgm:pt>
    <dgm:pt modelId="{BD6E704B-154E-43E0-A5D5-64BA134B3E33}" type="sibTrans" cxnId="{29178675-5C84-4A4C-AFDB-CC9051E8EA5C}">
      <dgm:prSet/>
      <dgm:spPr/>
      <dgm:t>
        <a:bodyPr/>
        <a:lstStyle/>
        <a:p>
          <a:pPr algn="just"/>
          <a:endParaRPr lang="en-GB" sz="2200" b="0">
            <a:solidFill>
              <a:schemeClr val="bg1"/>
            </a:solidFill>
          </a:endParaRPr>
        </a:p>
      </dgm:t>
    </dgm:pt>
    <dgm:pt modelId="{DCF1B0AD-7200-4051-BF25-E09742DB28AA}">
      <dgm:prSet phldrT="[Text]" custT="1"/>
      <dgm:spPr>
        <a:solidFill>
          <a:schemeClr val="accent5">
            <a:lumMod val="10000"/>
          </a:schemeClr>
        </a:solidFill>
      </dgm:spPr>
      <dgm:t>
        <a:bodyPr/>
        <a:lstStyle/>
        <a:p>
          <a:pPr algn="just"/>
          <a:r>
            <a:rPr lang="en-GB" sz="2000" b="0" dirty="0" smtClean="0"/>
            <a:t>While sea levels are rising including Asia, most </a:t>
          </a:r>
          <a:r>
            <a:rPr lang="en-GB" sz="2000" b="1" dirty="0" smtClean="0">
              <a:solidFill>
                <a:srgbClr val="FFFF00"/>
              </a:solidFill>
            </a:rPr>
            <a:t>Asian deltas are sinking </a:t>
          </a:r>
          <a:r>
            <a:rPr lang="en-GB" sz="2000" b="0" dirty="0" smtClean="0"/>
            <a:t>as a result of ground water extraction, flood plain engineering and trapping of sediments by dams</a:t>
          </a:r>
          <a:endParaRPr lang="en-GB" sz="2000" b="0" dirty="0"/>
        </a:p>
      </dgm:t>
    </dgm:pt>
    <dgm:pt modelId="{D9C31F22-DA5E-4877-8E9C-9B39A607F1FE}" type="parTrans" cxnId="{99C14915-EAF8-4584-963B-21E17873A81B}">
      <dgm:prSet/>
      <dgm:spPr/>
      <dgm:t>
        <a:bodyPr/>
        <a:lstStyle/>
        <a:p>
          <a:endParaRPr lang="en-GB" sz="2200"/>
        </a:p>
      </dgm:t>
    </dgm:pt>
    <dgm:pt modelId="{9A94B495-5C2E-447F-988F-94FD57BECAA8}" type="sibTrans" cxnId="{99C14915-EAF8-4584-963B-21E17873A81B}">
      <dgm:prSet/>
      <dgm:spPr/>
      <dgm:t>
        <a:bodyPr/>
        <a:lstStyle/>
        <a:p>
          <a:endParaRPr lang="en-GB" sz="2200"/>
        </a:p>
      </dgm:t>
    </dgm:pt>
    <dgm:pt modelId="{F04A059A-E36D-4E80-A1A5-E3294F3D13B9}">
      <dgm:prSet phldrT="[Text]" custT="1"/>
      <dgm:spPr>
        <a:solidFill>
          <a:schemeClr val="accent5">
            <a:lumMod val="10000"/>
          </a:schemeClr>
        </a:solidFill>
      </dgm:spPr>
      <dgm:t>
        <a:bodyPr/>
        <a:lstStyle/>
        <a:p>
          <a:pPr algn="just"/>
          <a:r>
            <a:rPr lang="en-GB" sz="2000" b="1" dirty="0" smtClean="0">
              <a:solidFill>
                <a:srgbClr val="FFFF00"/>
              </a:solidFill>
            </a:rPr>
            <a:t>Extreme rainfall</a:t>
          </a:r>
          <a:r>
            <a:rPr lang="en-GB" sz="2000" b="0" dirty="0" smtClean="0"/>
            <a:t> is causing illness, deaths and mass displacements</a:t>
          </a:r>
          <a:endParaRPr lang="en-GB" sz="2000" b="0" dirty="0"/>
        </a:p>
      </dgm:t>
    </dgm:pt>
    <dgm:pt modelId="{A846A159-FD9C-4DE0-BC43-A793DA3AB6BF}" type="parTrans" cxnId="{1E6D92D7-DD40-41AD-B73B-B78F85A98E2C}">
      <dgm:prSet/>
      <dgm:spPr/>
      <dgm:t>
        <a:bodyPr/>
        <a:lstStyle/>
        <a:p>
          <a:endParaRPr lang="en-GB" sz="2200"/>
        </a:p>
      </dgm:t>
    </dgm:pt>
    <dgm:pt modelId="{6A83FC94-B3B8-4DAD-B334-ED2DE5C344B6}" type="sibTrans" cxnId="{1E6D92D7-DD40-41AD-B73B-B78F85A98E2C}">
      <dgm:prSet/>
      <dgm:spPr/>
      <dgm:t>
        <a:bodyPr/>
        <a:lstStyle/>
        <a:p>
          <a:endParaRPr lang="en-GB" sz="2200"/>
        </a:p>
      </dgm:t>
    </dgm:pt>
    <dgm:pt modelId="{E32A9843-87AD-48ED-ABBC-06B5CB73C45F}">
      <dgm:prSet phldrT="[Text]" custT="1"/>
      <dgm:spPr>
        <a:solidFill>
          <a:schemeClr val="accent5">
            <a:lumMod val="10000"/>
          </a:schemeClr>
        </a:solidFill>
      </dgm:spPr>
      <dgm:t>
        <a:bodyPr/>
        <a:lstStyle/>
        <a:p>
          <a:pPr algn="just"/>
          <a:r>
            <a:rPr lang="en-GB" sz="2000" b="0" dirty="0" smtClean="0"/>
            <a:t>Contaminated </a:t>
          </a:r>
          <a:r>
            <a:rPr lang="en-GB" sz="2000" b="1" dirty="0" smtClean="0">
              <a:solidFill>
                <a:srgbClr val="FFFF00"/>
              </a:solidFill>
            </a:rPr>
            <a:t>Urban Flood</a:t>
          </a:r>
          <a:r>
            <a:rPr lang="en-GB" sz="2000" b="0" dirty="0" smtClean="0"/>
            <a:t> waters have caused exposure to disease and toxic compounds</a:t>
          </a:r>
          <a:endParaRPr lang="en-GB" sz="2000" b="0" dirty="0"/>
        </a:p>
      </dgm:t>
    </dgm:pt>
    <dgm:pt modelId="{6EA59B6B-23D2-4B94-8380-4087E56E8D14}" type="parTrans" cxnId="{1BABBC05-295E-4090-9730-E64BE366B040}">
      <dgm:prSet/>
      <dgm:spPr/>
      <dgm:t>
        <a:bodyPr/>
        <a:lstStyle/>
        <a:p>
          <a:endParaRPr lang="en-GB" sz="2200"/>
        </a:p>
      </dgm:t>
    </dgm:pt>
    <dgm:pt modelId="{910A5406-A4A0-4BF1-AAB3-4F9BB8A5D195}" type="sibTrans" cxnId="{1BABBC05-295E-4090-9730-E64BE366B040}">
      <dgm:prSet/>
      <dgm:spPr/>
      <dgm:t>
        <a:bodyPr/>
        <a:lstStyle/>
        <a:p>
          <a:endParaRPr lang="en-GB" sz="2200"/>
        </a:p>
      </dgm:t>
    </dgm:pt>
    <dgm:pt modelId="{55C297D9-0A2F-4515-86D8-A468421D8631}">
      <dgm:prSet phldrT="[Text]" custT="1"/>
      <dgm:spPr>
        <a:solidFill>
          <a:schemeClr val="accent5">
            <a:lumMod val="10000"/>
          </a:schemeClr>
        </a:solidFill>
      </dgm:spPr>
      <dgm:t>
        <a:bodyPr/>
        <a:lstStyle/>
        <a:p>
          <a:pPr algn="just"/>
          <a:r>
            <a:rPr lang="en-GB" sz="2000" b="1" dirty="0" smtClean="0">
              <a:solidFill>
                <a:srgbClr val="FFFF00"/>
              </a:solidFill>
            </a:rPr>
            <a:t>Dengue breakout</a:t>
          </a:r>
          <a:r>
            <a:rPr lang="en-GB" sz="2000" b="0" dirty="0" smtClean="0"/>
            <a:t> in South Asia has been associated with </a:t>
          </a:r>
          <a:r>
            <a:rPr lang="en-GB" sz="2000" b="1" dirty="0" smtClean="0">
              <a:solidFill>
                <a:srgbClr val="FFFF00"/>
              </a:solidFill>
            </a:rPr>
            <a:t>high temperatures and heavy rainfall</a:t>
          </a:r>
          <a:r>
            <a:rPr lang="en-GB" sz="2000" b="0" dirty="0" smtClean="0"/>
            <a:t>. </a:t>
          </a:r>
          <a:r>
            <a:rPr lang="en-GB" sz="2000" b="0" dirty="0" smtClean="0">
              <a:solidFill>
                <a:srgbClr val="FFFF00"/>
              </a:solidFill>
            </a:rPr>
            <a:t>Mental Disorders </a:t>
          </a:r>
          <a:r>
            <a:rPr lang="en-GB" sz="2000" b="0" dirty="0" smtClean="0"/>
            <a:t>and post </a:t>
          </a:r>
          <a:r>
            <a:rPr lang="en-GB" sz="2000" b="1" dirty="0" smtClean="0">
              <a:solidFill>
                <a:srgbClr val="FFFF00"/>
              </a:solidFill>
            </a:rPr>
            <a:t>traumatic stress disorders syndrome</a:t>
          </a:r>
          <a:r>
            <a:rPr lang="en-GB" sz="2000" b="1" dirty="0" smtClean="0"/>
            <a:t> </a:t>
          </a:r>
          <a:r>
            <a:rPr lang="en-GB" sz="2000" b="0" dirty="0" smtClean="0"/>
            <a:t>have also been observed in disaster prone areas</a:t>
          </a:r>
          <a:endParaRPr lang="en-GB" sz="2000" b="0" dirty="0"/>
        </a:p>
      </dgm:t>
    </dgm:pt>
    <dgm:pt modelId="{D60088F6-8163-4CE2-B021-77A2FE982B48}" type="parTrans" cxnId="{5038CB20-FAFD-4739-BEEC-CAD23963E5C8}">
      <dgm:prSet/>
      <dgm:spPr/>
      <dgm:t>
        <a:bodyPr/>
        <a:lstStyle/>
        <a:p>
          <a:endParaRPr lang="en-GB" sz="2200"/>
        </a:p>
      </dgm:t>
    </dgm:pt>
    <dgm:pt modelId="{E2CDD9A9-2BC4-462B-A45C-2580626741AC}" type="sibTrans" cxnId="{5038CB20-FAFD-4739-BEEC-CAD23963E5C8}">
      <dgm:prSet/>
      <dgm:spPr/>
      <dgm:t>
        <a:bodyPr/>
        <a:lstStyle/>
        <a:p>
          <a:endParaRPr lang="en-GB" sz="2200"/>
        </a:p>
      </dgm:t>
    </dgm:pt>
    <dgm:pt modelId="{CFC69D76-BF29-428C-B99A-88BF198272D3}">
      <dgm:prSet phldrT="[Text]" custT="1"/>
      <dgm:spPr>
        <a:solidFill>
          <a:schemeClr val="accent5">
            <a:lumMod val="10000"/>
          </a:schemeClr>
        </a:solidFill>
      </dgm:spPr>
      <dgm:t>
        <a:bodyPr/>
        <a:lstStyle/>
        <a:p>
          <a:pPr algn="just"/>
          <a:r>
            <a:rPr lang="en-GB" sz="2000" b="1" dirty="0" smtClean="0">
              <a:solidFill>
                <a:srgbClr val="FFFF00"/>
              </a:solidFill>
            </a:rPr>
            <a:t>Climate change negatively impacts livelihoods </a:t>
          </a:r>
          <a:r>
            <a:rPr lang="en-GB" sz="2000" b="0" dirty="0" smtClean="0"/>
            <a:t>in highly vulnerable areas</a:t>
          </a:r>
          <a:endParaRPr lang="en-GB" sz="2000" b="0" dirty="0"/>
        </a:p>
      </dgm:t>
    </dgm:pt>
    <dgm:pt modelId="{1CC54927-BB5A-49C1-9B4B-2E9FB8B5D37D}" type="parTrans" cxnId="{64D1203D-83D3-4C95-B23E-B552D8C7C2A2}">
      <dgm:prSet/>
      <dgm:spPr/>
      <dgm:t>
        <a:bodyPr/>
        <a:lstStyle/>
        <a:p>
          <a:endParaRPr lang="en-GB" sz="2200"/>
        </a:p>
      </dgm:t>
    </dgm:pt>
    <dgm:pt modelId="{3C5EA4A9-94D7-47F9-8731-1112E8EF6061}" type="sibTrans" cxnId="{64D1203D-83D3-4C95-B23E-B552D8C7C2A2}">
      <dgm:prSet/>
      <dgm:spPr/>
      <dgm:t>
        <a:bodyPr/>
        <a:lstStyle/>
        <a:p>
          <a:endParaRPr lang="en-GB" sz="2200"/>
        </a:p>
      </dgm:t>
    </dgm:pt>
    <dgm:pt modelId="{49012054-B3AE-4F3F-B035-016912C50E0C}" type="pres">
      <dgm:prSet presAssocID="{82F39A4F-499D-433C-8AEE-9D676E89AA56}" presName="linear" presStyleCnt="0">
        <dgm:presLayoutVars>
          <dgm:dir/>
          <dgm:resizeHandles val="exact"/>
        </dgm:presLayoutVars>
      </dgm:prSet>
      <dgm:spPr/>
    </dgm:pt>
    <dgm:pt modelId="{EAE2E7BA-CEAD-4FC5-91B4-52620C1126F3}" type="pres">
      <dgm:prSet presAssocID="{D5C4190D-6C09-49D6-B9D9-FB2F55B8A48E}" presName="comp" presStyleCnt="0"/>
      <dgm:spPr/>
    </dgm:pt>
    <dgm:pt modelId="{8105A102-1E12-4A93-8CE4-2E86DB86E857}" type="pres">
      <dgm:prSet presAssocID="{D5C4190D-6C09-49D6-B9D9-FB2F55B8A48E}" presName="box" presStyleLbl="node1" presStyleIdx="0" presStyleCnt="6"/>
      <dgm:spPr/>
      <dgm:t>
        <a:bodyPr/>
        <a:lstStyle/>
        <a:p>
          <a:endParaRPr lang="en-GB"/>
        </a:p>
      </dgm:t>
    </dgm:pt>
    <dgm:pt modelId="{C8D9AFE5-3C5D-4AA6-BA30-6908785ADC82}" type="pres">
      <dgm:prSet presAssocID="{D5C4190D-6C09-49D6-B9D9-FB2F55B8A48E}"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34000" b="-34000"/>
          </a:stretch>
        </a:blipFill>
      </dgm:spPr>
    </dgm:pt>
    <dgm:pt modelId="{9B77CF25-2BFF-402A-8D59-5170A9B6053C}" type="pres">
      <dgm:prSet presAssocID="{D5C4190D-6C09-49D6-B9D9-FB2F55B8A48E}" presName="text" presStyleLbl="node1" presStyleIdx="0" presStyleCnt="6">
        <dgm:presLayoutVars>
          <dgm:bulletEnabled val="1"/>
        </dgm:presLayoutVars>
      </dgm:prSet>
      <dgm:spPr/>
      <dgm:t>
        <a:bodyPr/>
        <a:lstStyle/>
        <a:p>
          <a:endParaRPr lang="en-GB"/>
        </a:p>
      </dgm:t>
    </dgm:pt>
    <dgm:pt modelId="{9EB2CD3D-4136-4C2D-AF89-BCB90C7B3C95}" type="pres">
      <dgm:prSet presAssocID="{BD6E704B-154E-43E0-A5D5-64BA134B3E33}" presName="spacer" presStyleCnt="0"/>
      <dgm:spPr/>
    </dgm:pt>
    <dgm:pt modelId="{F3228FC6-D873-47B1-B3F7-FEFD08AC3963}" type="pres">
      <dgm:prSet presAssocID="{DCF1B0AD-7200-4051-BF25-E09742DB28AA}" presName="comp" presStyleCnt="0"/>
      <dgm:spPr/>
    </dgm:pt>
    <dgm:pt modelId="{E51C03E2-15EB-47C6-BB30-CFB8D3B736F7}" type="pres">
      <dgm:prSet presAssocID="{DCF1B0AD-7200-4051-BF25-E09742DB28AA}" presName="box" presStyleLbl="node1" presStyleIdx="1" presStyleCnt="6"/>
      <dgm:spPr/>
      <dgm:t>
        <a:bodyPr/>
        <a:lstStyle/>
        <a:p>
          <a:endParaRPr lang="en-GB"/>
        </a:p>
      </dgm:t>
    </dgm:pt>
    <dgm:pt modelId="{B872A02B-CAB8-431D-8EC4-AF92A224417A}" type="pres">
      <dgm:prSet presAssocID="{DCF1B0AD-7200-4051-BF25-E09742DB28AA}" presName="img"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dgm:spPr>
    </dgm:pt>
    <dgm:pt modelId="{44CDFE54-98ED-41F3-9766-D1DCC4DEE98D}" type="pres">
      <dgm:prSet presAssocID="{DCF1B0AD-7200-4051-BF25-E09742DB28AA}" presName="text" presStyleLbl="node1" presStyleIdx="1" presStyleCnt="6">
        <dgm:presLayoutVars>
          <dgm:bulletEnabled val="1"/>
        </dgm:presLayoutVars>
      </dgm:prSet>
      <dgm:spPr/>
      <dgm:t>
        <a:bodyPr/>
        <a:lstStyle/>
        <a:p>
          <a:endParaRPr lang="en-GB"/>
        </a:p>
      </dgm:t>
    </dgm:pt>
    <dgm:pt modelId="{CC710229-3F36-4168-AEB9-27037DC5A96F}" type="pres">
      <dgm:prSet presAssocID="{9A94B495-5C2E-447F-988F-94FD57BECAA8}" presName="spacer" presStyleCnt="0"/>
      <dgm:spPr/>
    </dgm:pt>
    <dgm:pt modelId="{A9885D16-A593-4797-A46B-78488361E928}" type="pres">
      <dgm:prSet presAssocID="{F04A059A-E36D-4E80-A1A5-E3294F3D13B9}" presName="comp" presStyleCnt="0"/>
      <dgm:spPr/>
    </dgm:pt>
    <dgm:pt modelId="{178C3EB9-E42A-4206-9AA7-8096E643F8CD}" type="pres">
      <dgm:prSet presAssocID="{F04A059A-E36D-4E80-A1A5-E3294F3D13B9}" presName="box" presStyleLbl="node1" presStyleIdx="2" presStyleCnt="6"/>
      <dgm:spPr/>
      <dgm:t>
        <a:bodyPr/>
        <a:lstStyle/>
        <a:p>
          <a:endParaRPr lang="en-GB"/>
        </a:p>
      </dgm:t>
    </dgm:pt>
    <dgm:pt modelId="{B737809C-0656-44B0-B0BC-38241C21E2F2}" type="pres">
      <dgm:prSet presAssocID="{F04A059A-E36D-4E80-A1A5-E3294F3D13B9}" presName="img"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66000" b="-66000"/>
          </a:stretch>
        </a:blipFill>
      </dgm:spPr>
    </dgm:pt>
    <dgm:pt modelId="{CD5FFEAE-FF80-465F-98B3-6A5377958E44}" type="pres">
      <dgm:prSet presAssocID="{F04A059A-E36D-4E80-A1A5-E3294F3D13B9}" presName="text" presStyleLbl="node1" presStyleIdx="2" presStyleCnt="6">
        <dgm:presLayoutVars>
          <dgm:bulletEnabled val="1"/>
        </dgm:presLayoutVars>
      </dgm:prSet>
      <dgm:spPr/>
      <dgm:t>
        <a:bodyPr/>
        <a:lstStyle/>
        <a:p>
          <a:endParaRPr lang="en-GB"/>
        </a:p>
      </dgm:t>
    </dgm:pt>
    <dgm:pt modelId="{A6C13717-DF7A-438D-8238-5663FCB1E588}" type="pres">
      <dgm:prSet presAssocID="{6A83FC94-B3B8-4DAD-B334-ED2DE5C344B6}" presName="spacer" presStyleCnt="0"/>
      <dgm:spPr/>
    </dgm:pt>
    <dgm:pt modelId="{D96F3CD7-FE6C-4423-A085-E8180F81F88F}" type="pres">
      <dgm:prSet presAssocID="{E32A9843-87AD-48ED-ABBC-06B5CB73C45F}" presName="comp" presStyleCnt="0"/>
      <dgm:spPr/>
    </dgm:pt>
    <dgm:pt modelId="{0A8AB169-6A31-45C9-9666-35100FA52706}" type="pres">
      <dgm:prSet presAssocID="{E32A9843-87AD-48ED-ABBC-06B5CB73C45F}" presName="box" presStyleLbl="node1" presStyleIdx="3" presStyleCnt="6"/>
      <dgm:spPr/>
      <dgm:t>
        <a:bodyPr/>
        <a:lstStyle/>
        <a:p>
          <a:endParaRPr lang="en-GB"/>
        </a:p>
      </dgm:t>
    </dgm:pt>
    <dgm:pt modelId="{09B4B5BC-7EAE-4E14-A346-5C2B863A5AD9}" type="pres">
      <dgm:prSet presAssocID="{E32A9843-87AD-48ED-ABBC-06B5CB73C45F}" presName="img"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33000" b="-33000"/>
          </a:stretch>
        </a:blipFill>
      </dgm:spPr>
    </dgm:pt>
    <dgm:pt modelId="{150F1C07-AF2D-4626-AF4C-6B471CB8AC82}" type="pres">
      <dgm:prSet presAssocID="{E32A9843-87AD-48ED-ABBC-06B5CB73C45F}" presName="text" presStyleLbl="node1" presStyleIdx="3" presStyleCnt="6">
        <dgm:presLayoutVars>
          <dgm:bulletEnabled val="1"/>
        </dgm:presLayoutVars>
      </dgm:prSet>
      <dgm:spPr/>
      <dgm:t>
        <a:bodyPr/>
        <a:lstStyle/>
        <a:p>
          <a:endParaRPr lang="en-GB"/>
        </a:p>
      </dgm:t>
    </dgm:pt>
    <dgm:pt modelId="{7194EB0A-F0AE-4F31-9636-4CB5546FFBCF}" type="pres">
      <dgm:prSet presAssocID="{910A5406-A4A0-4BF1-AAB3-4F9BB8A5D195}" presName="spacer" presStyleCnt="0"/>
      <dgm:spPr/>
    </dgm:pt>
    <dgm:pt modelId="{F48DDD07-A290-43BF-9D55-419DE6AD9F08}" type="pres">
      <dgm:prSet presAssocID="{55C297D9-0A2F-4515-86D8-A468421D8631}" presName="comp" presStyleCnt="0"/>
      <dgm:spPr/>
    </dgm:pt>
    <dgm:pt modelId="{835269C8-2F96-40B4-832C-82BAE28D9D5B}" type="pres">
      <dgm:prSet presAssocID="{55C297D9-0A2F-4515-86D8-A468421D8631}" presName="box" presStyleLbl="node1" presStyleIdx="4" presStyleCnt="6"/>
      <dgm:spPr/>
      <dgm:t>
        <a:bodyPr/>
        <a:lstStyle/>
        <a:p>
          <a:endParaRPr lang="en-GB"/>
        </a:p>
      </dgm:t>
    </dgm:pt>
    <dgm:pt modelId="{221FF715-2D15-445D-89D9-8BAE426997E6}" type="pres">
      <dgm:prSet presAssocID="{55C297D9-0A2F-4515-86D8-A468421D8631}" presName="img"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43000" b="-43000"/>
          </a:stretch>
        </a:blipFill>
      </dgm:spPr>
    </dgm:pt>
    <dgm:pt modelId="{61D48702-B4A7-430C-B1CA-552BBFED8702}" type="pres">
      <dgm:prSet presAssocID="{55C297D9-0A2F-4515-86D8-A468421D8631}" presName="text" presStyleLbl="node1" presStyleIdx="4" presStyleCnt="6">
        <dgm:presLayoutVars>
          <dgm:bulletEnabled val="1"/>
        </dgm:presLayoutVars>
      </dgm:prSet>
      <dgm:spPr/>
      <dgm:t>
        <a:bodyPr/>
        <a:lstStyle/>
        <a:p>
          <a:endParaRPr lang="en-GB"/>
        </a:p>
      </dgm:t>
    </dgm:pt>
    <dgm:pt modelId="{8432C029-2EA8-4F7A-91A8-3A11B25B98AB}" type="pres">
      <dgm:prSet presAssocID="{E2CDD9A9-2BC4-462B-A45C-2580626741AC}" presName="spacer" presStyleCnt="0"/>
      <dgm:spPr/>
    </dgm:pt>
    <dgm:pt modelId="{E360E196-BEC2-4D3F-986F-7BDE81A269DE}" type="pres">
      <dgm:prSet presAssocID="{CFC69D76-BF29-428C-B99A-88BF198272D3}" presName="comp" presStyleCnt="0"/>
      <dgm:spPr/>
    </dgm:pt>
    <dgm:pt modelId="{E0DB1936-FBF1-4D0F-93B8-C8E8AFCA5A9F}" type="pres">
      <dgm:prSet presAssocID="{CFC69D76-BF29-428C-B99A-88BF198272D3}" presName="box" presStyleLbl="node1" presStyleIdx="5" presStyleCnt="6"/>
      <dgm:spPr/>
      <dgm:t>
        <a:bodyPr/>
        <a:lstStyle/>
        <a:p>
          <a:endParaRPr lang="en-GB"/>
        </a:p>
      </dgm:t>
    </dgm:pt>
    <dgm:pt modelId="{B0CE897D-2197-4005-B447-FE3B208D003B}" type="pres">
      <dgm:prSet presAssocID="{CFC69D76-BF29-428C-B99A-88BF198272D3}" presName="img"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6000" b="-6000"/>
          </a:stretch>
        </a:blipFill>
      </dgm:spPr>
    </dgm:pt>
    <dgm:pt modelId="{87D91D54-3D77-4C7C-AF7B-E01B4CE98B66}" type="pres">
      <dgm:prSet presAssocID="{CFC69D76-BF29-428C-B99A-88BF198272D3}" presName="text" presStyleLbl="node1" presStyleIdx="5" presStyleCnt="6">
        <dgm:presLayoutVars>
          <dgm:bulletEnabled val="1"/>
        </dgm:presLayoutVars>
      </dgm:prSet>
      <dgm:spPr/>
      <dgm:t>
        <a:bodyPr/>
        <a:lstStyle/>
        <a:p>
          <a:endParaRPr lang="en-GB"/>
        </a:p>
      </dgm:t>
    </dgm:pt>
  </dgm:ptLst>
  <dgm:cxnLst>
    <dgm:cxn modelId="{1262FF57-506A-409F-BF46-04A998E4FD04}" type="presOf" srcId="{DCF1B0AD-7200-4051-BF25-E09742DB28AA}" destId="{E51C03E2-15EB-47C6-BB30-CFB8D3B736F7}" srcOrd="0" destOrd="0" presId="urn:microsoft.com/office/officeart/2005/8/layout/vList4#1"/>
    <dgm:cxn modelId="{63186133-9E3D-4E0C-A995-6698391788E6}" type="presOf" srcId="{E32A9843-87AD-48ED-ABBC-06B5CB73C45F}" destId="{0A8AB169-6A31-45C9-9666-35100FA52706}" srcOrd="0" destOrd="0" presId="urn:microsoft.com/office/officeart/2005/8/layout/vList4#1"/>
    <dgm:cxn modelId="{793E97EA-5CBB-459F-939F-B9C5185B5DA1}" type="presOf" srcId="{F04A059A-E36D-4E80-A1A5-E3294F3D13B9}" destId="{CD5FFEAE-FF80-465F-98B3-6A5377958E44}" srcOrd="1" destOrd="0" presId="urn:microsoft.com/office/officeart/2005/8/layout/vList4#1"/>
    <dgm:cxn modelId="{E6534C1E-0C34-43F7-9C2B-4546695AC08B}" type="presOf" srcId="{CFC69D76-BF29-428C-B99A-88BF198272D3}" destId="{E0DB1936-FBF1-4D0F-93B8-C8E8AFCA5A9F}" srcOrd="0" destOrd="0" presId="urn:microsoft.com/office/officeart/2005/8/layout/vList4#1"/>
    <dgm:cxn modelId="{04C96822-3A29-4EB8-8C1B-CC9FAD58693E}" type="presOf" srcId="{CFC69D76-BF29-428C-B99A-88BF198272D3}" destId="{87D91D54-3D77-4C7C-AF7B-E01B4CE98B66}" srcOrd="1" destOrd="0" presId="urn:microsoft.com/office/officeart/2005/8/layout/vList4#1"/>
    <dgm:cxn modelId="{45FFAC49-645B-4F16-B996-F6F79D764B90}" type="presOf" srcId="{F04A059A-E36D-4E80-A1A5-E3294F3D13B9}" destId="{178C3EB9-E42A-4206-9AA7-8096E643F8CD}" srcOrd="0" destOrd="0" presId="urn:microsoft.com/office/officeart/2005/8/layout/vList4#1"/>
    <dgm:cxn modelId="{FFAE2AB7-503B-44A0-893F-D7481C5B2E0C}" type="presOf" srcId="{E32A9843-87AD-48ED-ABBC-06B5CB73C45F}" destId="{150F1C07-AF2D-4626-AF4C-6B471CB8AC82}" srcOrd="1" destOrd="0" presId="urn:microsoft.com/office/officeart/2005/8/layout/vList4#1"/>
    <dgm:cxn modelId="{E8DBD34F-027C-4F0E-8B6C-C3EE5A006B70}" type="presOf" srcId="{82F39A4F-499D-433C-8AEE-9D676E89AA56}" destId="{49012054-B3AE-4F3F-B035-016912C50E0C}" srcOrd="0" destOrd="0" presId="urn:microsoft.com/office/officeart/2005/8/layout/vList4#1"/>
    <dgm:cxn modelId="{44CB15DA-F3D8-4936-8AD0-D061586FCC4F}" type="presOf" srcId="{55C297D9-0A2F-4515-86D8-A468421D8631}" destId="{61D48702-B4A7-430C-B1CA-552BBFED8702}" srcOrd="1" destOrd="0" presId="urn:microsoft.com/office/officeart/2005/8/layout/vList4#1"/>
    <dgm:cxn modelId="{11CAB858-7784-4CF9-81A3-C36433D3B9ED}" type="presOf" srcId="{D5C4190D-6C09-49D6-B9D9-FB2F55B8A48E}" destId="{9B77CF25-2BFF-402A-8D59-5170A9B6053C}" srcOrd="1" destOrd="0" presId="urn:microsoft.com/office/officeart/2005/8/layout/vList4#1"/>
    <dgm:cxn modelId="{29178675-5C84-4A4C-AFDB-CC9051E8EA5C}" srcId="{82F39A4F-499D-433C-8AEE-9D676E89AA56}" destId="{D5C4190D-6C09-49D6-B9D9-FB2F55B8A48E}" srcOrd="0" destOrd="0" parTransId="{F809809B-6D65-4271-BB89-954E13D02420}" sibTransId="{BD6E704B-154E-43E0-A5D5-64BA134B3E33}"/>
    <dgm:cxn modelId="{1E6D92D7-DD40-41AD-B73B-B78F85A98E2C}" srcId="{82F39A4F-499D-433C-8AEE-9D676E89AA56}" destId="{F04A059A-E36D-4E80-A1A5-E3294F3D13B9}" srcOrd="2" destOrd="0" parTransId="{A846A159-FD9C-4DE0-BC43-A793DA3AB6BF}" sibTransId="{6A83FC94-B3B8-4DAD-B334-ED2DE5C344B6}"/>
    <dgm:cxn modelId="{B61BCB35-73C3-4E5B-BD88-168F66A7FEB1}" type="presOf" srcId="{55C297D9-0A2F-4515-86D8-A468421D8631}" destId="{835269C8-2F96-40B4-832C-82BAE28D9D5B}" srcOrd="0" destOrd="0" presId="urn:microsoft.com/office/officeart/2005/8/layout/vList4#1"/>
    <dgm:cxn modelId="{99C14915-EAF8-4584-963B-21E17873A81B}" srcId="{82F39A4F-499D-433C-8AEE-9D676E89AA56}" destId="{DCF1B0AD-7200-4051-BF25-E09742DB28AA}" srcOrd="1" destOrd="0" parTransId="{D9C31F22-DA5E-4877-8E9C-9B39A607F1FE}" sibTransId="{9A94B495-5C2E-447F-988F-94FD57BECAA8}"/>
    <dgm:cxn modelId="{64D1203D-83D3-4C95-B23E-B552D8C7C2A2}" srcId="{82F39A4F-499D-433C-8AEE-9D676E89AA56}" destId="{CFC69D76-BF29-428C-B99A-88BF198272D3}" srcOrd="5" destOrd="0" parTransId="{1CC54927-BB5A-49C1-9B4B-2E9FB8B5D37D}" sibTransId="{3C5EA4A9-94D7-47F9-8731-1112E8EF6061}"/>
    <dgm:cxn modelId="{37036FFE-3B71-4E12-AD48-6750F50B5A80}" type="presOf" srcId="{DCF1B0AD-7200-4051-BF25-E09742DB28AA}" destId="{44CDFE54-98ED-41F3-9766-D1DCC4DEE98D}" srcOrd="1" destOrd="0" presId="urn:microsoft.com/office/officeart/2005/8/layout/vList4#1"/>
    <dgm:cxn modelId="{1BABBC05-295E-4090-9730-E64BE366B040}" srcId="{82F39A4F-499D-433C-8AEE-9D676E89AA56}" destId="{E32A9843-87AD-48ED-ABBC-06B5CB73C45F}" srcOrd="3" destOrd="0" parTransId="{6EA59B6B-23D2-4B94-8380-4087E56E8D14}" sibTransId="{910A5406-A4A0-4BF1-AAB3-4F9BB8A5D195}"/>
    <dgm:cxn modelId="{58A808E3-54F3-4D4E-ADFD-D3D50248E0C4}" type="presOf" srcId="{D5C4190D-6C09-49D6-B9D9-FB2F55B8A48E}" destId="{8105A102-1E12-4A93-8CE4-2E86DB86E857}" srcOrd="0" destOrd="0" presId="urn:microsoft.com/office/officeart/2005/8/layout/vList4#1"/>
    <dgm:cxn modelId="{5038CB20-FAFD-4739-BEEC-CAD23963E5C8}" srcId="{82F39A4F-499D-433C-8AEE-9D676E89AA56}" destId="{55C297D9-0A2F-4515-86D8-A468421D8631}" srcOrd="4" destOrd="0" parTransId="{D60088F6-8163-4CE2-B021-77A2FE982B48}" sibTransId="{E2CDD9A9-2BC4-462B-A45C-2580626741AC}"/>
    <dgm:cxn modelId="{BE3C6189-DF2A-46E0-A12E-763804E06AA6}" type="presParOf" srcId="{49012054-B3AE-4F3F-B035-016912C50E0C}" destId="{EAE2E7BA-CEAD-4FC5-91B4-52620C1126F3}" srcOrd="0" destOrd="0" presId="urn:microsoft.com/office/officeart/2005/8/layout/vList4#1"/>
    <dgm:cxn modelId="{075F75AB-488F-4CE6-BDE6-55189C8F1494}" type="presParOf" srcId="{EAE2E7BA-CEAD-4FC5-91B4-52620C1126F3}" destId="{8105A102-1E12-4A93-8CE4-2E86DB86E857}" srcOrd="0" destOrd="0" presId="urn:microsoft.com/office/officeart/2005/8/layout/vList4#1"/>
    <dgm:cxn modelId="{46B99947-0A72-4430-9D1F-F915CF16C392}" type="presParOf" srcId="{EAE2E7BA-CEAD-4FC5-91B4-52620C1126F3}" destId="{C8D9AFE5-3C5D-4AA6-BA30-6908785ADC82}" srcOrd="1" destOrd="0" presId="urn:microsoft.com/office/officeart/2005/8/layout/vList4#1"/>
    <dgm:cxn modelId="{470EF429-2536-460D-867E-6DF28CF93D51}" type="presParOf" srcId="{EAE2E7BA-CEAD-4FC5-91B4-52620C1126F3}" destId="{9B77CF25-2BFF-402A-8D59-5170A9B6053C}" srcOrd="2" destOrd="0" presId="urn:microsoft.com/office/officeart/2005/8/layout/vList4#1"/>
    <dgm:cxn modelId="{ABF21170-69E7-4D56-B63A-21B9A787CBED}" type="presParOf" srcId="{49012054-B3AE-4F3F-B035-016912C50E0C}" destId="{9EB2CD3D-4136-4C2D-AF89-BCB90C7B3C95}" srcOrd="1" destOrd="0" presId="urn:microsoft.com/office/officeart/2005/8/layout/vList4#1"/>
    <dgm:cxn modelId="{2B9B1AE1-078D-4237-BBB4-52F999D2BA6D}" type="presParOf" srcId="{49012054-B3AE-4F3F-B035-016912C50E0C}" destId="{F3228FC6-D873-47B1-B3F7-FEFD08AC3963}" srcOrd="2" destOrd="0" presId="urn:microsoft.com/office/officeart/2005/8/layout/vList4#1"/>
    <dgm:cxn modelId="{CF20486F-10A8-455E-AB98-069FB6A3DD15}" type="presParOf" srcId="{F3228FC6-D873-47B1-B3F7-FEFD08AC3963}" destId="{E51C03E2-15EB-47C6-BB30-CFB8D3B736F7}" srcOrd="0" destOrd="0" presId="urn:microsoft.com/office/officeart/2005/8/layout/vList4#1"/>
    <dgm:cxn modelId="{46643B08-F0D6-4325-BA04-90895628B7D8}" type="presParOf" srcId="{F3228FC6-D873-47B1-B3F7-FEFD08AC3963}" destId="{B872A02B-CAB8-431D-8EC4-AF92A224417A}" srcOrd="1" destOrd="0" presId="urn:microsoft.com/office/officeart/2005/8/layout/vList4#1"/>
    <dgm:cxn modelId="{A73C1F62-5BCE-42B4-9733-8D83944A4BDD}" type="presParOf" srcId="{F3228FC6-D873-47B1-B3F7-FEFD08AC3963}" destId="{44CDFE54-98ED-41F3-9766-D1DCC4DEE98D}" srcOrd="2" destOrd="0" presId="urn:microsoft.com/office/officeart/2005/8/layout/vList4#1"/>
    <dgm:cxn modelId="{14B08B7C-525B-4602-9162-BE28EAA941DF}" type="presParOf" srcId="{49012054-B3AE-4F3F-B035-016912C50E0C}" destId="{CC710229-3F36-4168-AEB9-27037DC5A96F}" srcOrd="3" destOrd="0" presId="urn:microsoft.com/office/officeart/2005/8/layout/vList4#1"/>
    <dgm:cxn modelId="{4954C570-9C27-472F-8312-5F82A742821D}" type="presParOf" srcId="{49012054-B3AE-4F3F-B035-016912C50E0C}" destId="{A9885D16-A593-4797-A46B-78488361E928}" srcOrd="4" destOrd="0" presId="urn:microsoft.com/office/officeart/2005/8/layout/vList4#1"/>
    <dgm:cxn modelId="{857A26B8-CDD3-436C-8AB0-32FCC91BE3EE}" type="presParOf" srcId="{A9885D16-A593-4797-A46B-78488361E928}" destId="{178C3EB9-E42A-4206-9AA7-8096E643F8CD}" srcOrd="0" destOrd="0" presId="urn:microsoft.com/office/officeart/2005/8/layout/vList4#1"/>
    <dgm:cxn modelId="{B262D9AD-8964-4249-96E2-39FB1FE34378}" type="presParOf" srcId="{A9885D16-A593-4797-A46B-78488361E928}" destId="{B737809C-0656-44B0-B0BC-38241C21E2F2}" srcOrd="1" destOrd="0" presId="urn:microsoft.com/office/officeart/2005/8/layout/vList4#1"/>
    <dgm:cxn modelId="{8FE945B7-EDAB-4CC9-B020-C6DB5386ED6E}" type="presParOf" srcId="{A9885D16-A593-4797-A46B-78488361E928}" destId="{CD5FFEAE-FF80-465F-98B3-6A5377958E44}" srcOrd="2" destOrd="0" presId="urn:microsoft.com/office/officeart/2005/8/layout/vList4#1"/>
    <dgm:cxn modelId="{E20256F4-E5F8-40AB-8AEF-FE411451D18E}" type="presParOf" srcId="{49012054-B3AE-4F3F-B035-016912C50E0C}" destId="{A6C13717-DF7A-438D-8238-5663FCB1E588}" srcOrd="5" destOrd="0" presId="urn:microsoft.com/office/officeart/2005/8/layout/vList4#1"/>
    <dgm:cxn modelId="{3E706B0C-20CD-4820-AD8E-B0B3798203DE}" type="presParOf" srcId="{49012054-B3AE-4F3F-B035-016912C50E0C}" destId="{D96F3CD7-FE6C-4423-A085-E8180F81F88F}" srcOrd="6" destOrd="0" presId="urn:microsoft.com/office/officeart/2005/8/layout/vList4#1"/>
    <dgm:cxn modelId="{A1D9BD6F-B56B-4B0E-885F-ADE3631B0AB4}" type="presParOf" srcId="{D96F3CD7-FE6C-4423-A085-E8180F81F88F}" destId="{0A8AB169-6A31-45C9-9666-35100FA52706}" srcOrd="0" destOrd="0" presId="urn:microsoft.com/office/officeart/2005/8/layout/vList4#1"/>
    <dgm:cxn modelId="{329EBE5A-0022-4AFD-ADEE-64BAEA29EE16}" type="presParOf" srcId="{D96F3CD7-FE6C-4423-A085-E8180F81F88F}" destId="{09B4B5BC-7EAE-4E14-A346-5C2B863A5AD9}" srcOrd="1" destOrd="0" presId="urn:microsoft.com/office/officeart/2005/8/layout/vList4#1"/>
    <dgm:cxn modelId="{F9923442-AD97-41DC-8BAC-FD6AF364A1E8}" type="presParOf" srcId="{D96F3CD7-FE6C-4423-A085-E8180F81F88F}" destId="{150F1C07-AF2D-4626-AF4C-6B471CB8AC82}" srcOrd="2" destOrd="0" presId="urn:microsoft.com/office/officeart/2005/8/layout/vList4#1"/>
    <dgm:cxn modelId="{47C635A1-6CFA-4567-A9D3-D769055FD1EF}" type="presParOf" srcId="{49012054-B3AE-4F3F-B035-016912C50E0C}" destId="{7194EB0A-F0AE-4F31-9636-4CB5546FFBCF}" srcOrd="7" destOrd="0" presId="urn:microsoft.com/office/officeart/2005/8/layout/vList4#1"/>
    <dgm:cxn modelId="{B7E90367-8A65-46A6-8B8F-4DE77508428E}" type="presParOf" srcId="{49012054-B3AE-4F3F-B035-016912C50E0C}" destId="{F48DDD07-A290-43BF-9D55-419DE6AD9F08}" srcOrd="8" destOrd="0" presId="urn:microsoft.com/office/officeart/2005/8/layout/vList4#1"/>
    <dgm:cxn modelId="{5DBB4C41-0026-439D-A20D-91748FE9C65A}" type="presParOf" srcId="{F48DDD07-A290-43BF-9D55-419DE6AD9F08}" destId="{835269C8-2F96-40B4-832C-82BAE28D9D5B}" srcOrd="0" destOrd="0" presId="urn:microsoft.com/office/officeart/2005/8/layout/vList4#1"/>
    <dgm:cxn modelId="{0CC29AA3-02FE-4B9B-BC33-B57A8213C22F}" type="presParOf" srcId="{F48DDD07-A290-43BF-9D55-419DE6AD9F08}" destId="{221FF715-2D15-445D-89D9-8BAE426997E6}" srcOrd="1" destOrd="0" presId="urn:microsoft.com/office/officeart/2005/8/layout/vList4#1"/>
    <dgm:cxn modelId="{3C2A0F34-B12C-433A-AD35-88831440D89C}" type="presParOf" srcId="{F48DDD07-A290-43BF-9D55-419DE6AD9F08}" destId="{61D48702-B4A7-430C-B1CA-552BBFED8702}" srcOrd="2" destOrd="0" presId="urn:microsoft.com/office/officeart/2005/8/layout/vList4#1"/>
    <dgm:cxn modelId="{13BF4141-7D26-4E80-A8CE-A8102DD92AEC}" type="presParOf" srcId="{49012054-B3AE-4F3F-B035-016912C50E0C}" destId="{8432C029-2EA8-4F7A-91A8-3A11B25B98AB}" srcOrd="9" destOrd="0" presId="urn:microsoft.com/office/officeart/2005/8/layout/vList4#1"/>
    <dgm:cxn modelId="{518E5C85-1F18-4FF0-B113-C0723194F111}" type="presParOf" srcId="{49012054-B3AE-4F3F-B035-016912C50E0C}" destId="{E360E196-BEC2-4D3F-986F-7BDE81A269DE}" srcOrd="10" destOrd="0" presId="urn:microsoft.com/office/officeart/2005/8/layout/vList4#1"/>
    <dgm:cxn modelId="{3D1F55C2-F815-423A-A2BC-B50079D5C8FD}" type="presParOf" srcId="{E360E196-BEC2-4D3F-986F-7BDE81A269DE}" destId="{E0DB1936-FBF1-4D0F-93B8-C8E8AFCA5A9F}" srcOrd="0" destOrd="0" presId="urn:microsoft.com/office/officeart/2005/8/layout/vList4#1"/>
    <dgm:cxn modelId="{E2D47901-4DEF-439F-BEAB-EAE7D5530834}" type="presParOf" srcId="{E360E196-BEC2-4D3F-986F-7BDE81A269DE}" destId="{B0CE897D-2197-4005-B447-FE3B208D003B}" srcOrd="1" destOrd="0" presId="urn:microsoft.com/office/officeart/2005/8/layout/vList4#1"/>
    <dgm:cxn modelId="{EED0C0C0-2CE2-4EA9-BDC3-E2917F3E7E24}" type="presParOf" srcId="{E360E196-BEC2-4D3F-986F-7BDE81A269DE}" destId="{87D91D54-3D77-4C7C-AF7B-E01B4CE98B66}"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761DA0B-92B4-4A28-B781-91C1E4CDCF04}"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GB"/>
        </a:p>
      </dgm:t>
    </dgm:pt>
    <dgm:pt modelId="{9F49F651-D62E-4BD2-9814-5CDB7F9DB811}">
      <dgm:prSet custT="1"/>
      <dgm:spPr>
        <a:solidFill>
          <a:srgbClr val="0E1E20"/>
        </a:solidFill>
      </dgm:spPr>
      <dgm:t>
        <a:bodyPr/>
        <a:lstStyle/>
        <a:p>
          <a:pPr rtl="0"/>
          <a:r>
            <a:rPr lang="en-GB" sz="2200" dirty="0" smtClean="0">
              <a:solidFill>
                <a:srgbClr val="FFFF00"/>
              </a:solidFill>
            </a:rPr>
            <a:t>0.6 C increase </a:t>
          </a:r>
          <a:r>
            <a:rPr lang="en-GB" sz="2200" dirty="0" smtClean="0"/>
            <a:t>in average global temperature </a:t>
          </a:r>
          <a:r>
            <a:rPr lang="en-GB" sz="2200" dirty="0" smtClean="0">
              <a:solidFill>
                <a:srgbClr val="FFFF00"/>
              </a:solidFill>
            </a:rPr>
            <a:t>during last century</a:t>
          </a:r>
          <a:endParaRPr lang="en-GB" sz="2200" dirty="0">
            <a:solidFill>
              <a:srgbClr val="FFFF00"/>
            </a:solidFill>
          </a:endParaRPr>
        </a:p>
      </dgm:t>
    </dgm:pt>
    <dgm:pt modelId="{47951872-8937-463F-8EC5-1F125430B3E7}" type="parTrans" cxnId="{04F99806-E5A0-456B-9B53-41E205C98ADD}">
      <dgm:prSet/>
      <dgm:spPr/>
      <dgm:t>
        <a:bodyPr/>
        <a:lstStyle/>
        <a:p>
          <a:endParaRPr lang="en-GB" sz="2200"/>
        </a:p>
      </dgm:t>
    </dgm:pt>
    <dgm:pt modelId="{0841E10D-6C9F-46B3-BBBC-BE2EE94FF85F}" type="sibTrans" cxnId="{04F99806-E5A0-456B-9B53-41E205C98ADD}">
      <dgm:prSet/>
      <dgm:spPr/>
      <dgm:t>
        <a:bodyPr/>
        <a:lstStyle/>
        <a:p>
          <a:endParaRPr lang="en-GB" sz="2200"/>
        </a:p>
      </dgm:t>
    </dgm:pt>
    <dgm:pt modelId="{D176DF23-DF8D-496E-8A87-1F9B41912CAA}">
      <dgm:prSet custT="1"/>
      <dgm:spPr>
        <a:solidFill>
          <a:srgbClr val="0E1E20"/>
        </a:solidFill>
      </dgm:spPr>
      <dgm:t>
        <a:bodyPr/>
        <a:lstStyle/>
        <a:p>
          <a:pPr rtl="0"/>
          <a:r>
            <a:rPr lang="en-GB" sz="2200" dirty="0" smtClean="0">
              <a:solidFill>
                <a:srgbClr val="FFFF00"/>
              </a:solidFill>
            </a:rPr>
            <a:t>Increase</a:t>
          </a:r>
          <a:r>
            <a:rPr lang="en-GB" sz="2200" dirty="0" smtClean="0"/>
            <a:t> by </a:t>
          </a:r>
          <a:r>
            <a:rPr lang="en-GB" sz="2200" dirty="0" smtClean="0">
              <a:solidFill>
                <a:srgbClr val="FFFF00"/>
              </a:solidFill>
            </a:rPr>
            <a:t>1.5 – 4.6 C projected</a:t>
          </a:r>
          <a:r>
            <a:rPr lang="en-GB" sz="2200" dirty="0" smtClean="0"/>
            <a:t> over 21</a:t>
          </a:r>
          <a:r>
            <a:rPr lang="en-GB" sz="2200" baseline="30000" dirty="0" smtClean="0"/>
            <a:t>st</a:t>
          </a:r>
          <a:r>
            <a:rPr lang="en-GB" sz="2200" dirty="0" smtClean="0"/>
            <a:t> century</a:t>
          </a:r>
          <a:endParaRPr lang="en-GB" sz="2200" dirty="0"/>
        </a:p>
      </dgm:t>
    </dgm:pt>
    <dgm:pt modelId="{C239B076-7483-463C-A197-227C53CD30BA}" type="parTrans" cxnId="{18DD1287-ADEB-461D-A37F-E1F8D74E74E3}">
      <dgm:prSet/>
      <dgm:spPr/>
      <dgm:t>
        <a:bodyPr/>
        <a:lstStyle/>
        <a:p>
          <a:endParaRPr lang="en-GB" sz="2200"/>
        </a:p>
      </dgm:t>
    </dgm:pt>
    <dgm:pt modelId="{BCDBF983-DDCF-4162-96FE-B9249DC26EFC}" type="sibTrans" cxnId="{18DD1287-ADEB-461D-A37F-E1F8D74E74E3}">
      <dgm:prSet/>
      <dgm:spPr/>
      <dgm:t>
        <a:bodyPr/>
        <a:lstStyle/>
        <a:p>
          <a:endParaRPr lang="en-GB" sz="2200"/>
        </a:p>
      </dgm:t>
    </dgm:pt>
    <dgm:pt modelId="{02667F78-6539-4A9B-A16E-99B58227617A}">
      <dgm:prSet custT="1"/>
      <dgm:spPr>
        <a:solidFill>
          <a:srgbClr val="0E1E20"/>
        </a:solidFill>
      </dgm:spPr>
      <dgm:t>
        <a:bodyPr/>
        <a:lstStyle/>
        <a:p>
          <a:pPr rtl="0"/>
          <a:r>
            <a:rPr lang="en-GB" sz="2200" dirty="0" smtClean="0">
              <a:solidFill>
                <a:srgbClr val="FFFF00"/>
              </a:solidFill>
            </a:rPr>
            <a:t>Large</a:t>
          </a:r>
          <a:r>
            <a:rPr lang="en-GB" sz="2200" dirty="0" smtClean="0"/>
            <a:t> </a:t>
          </a:r>
          <a:r>
            <a:rPr lang="en-GB" sz="2200" dirty="0" smtClean="0">
              <a:solidFill>
                <a:srgbClr val="FFFF00"/>
              </a:solidFill>
            </a:rPr>
            <a:t>changes</a:t>
          </a:r>
          <a:r>
            <a:rPr lang="en-GB" sz="2200" dirty="0" smtClean="0"/>
            <a:t> (both increase and decrease) of </a:t>
          </a:r>
          <a:r>
            <a:rPr lang="en-GB" sz="2200" dirty="0" smtClean="0">
              <a:solidFill>
                <a:srgbClr val="FFFF00"/>
              </a:solidFill>
            </a:rPr>
            <a:t>temperature and precipitation </a:t>
          </a:r>
          <a:r>
            <a:rPr lang="en-GB" sz="2200" dirty="0" smtClean="0"/>
            <a:t>in different world regions</a:t>
          </a:r>
          <a:endParaRPr lang="en-GB" sz="2200" dirty="0"/>
        </a:p>
      </dgm:t>
    </dgm:pt>
    <dgm:pt modelId="{D6FD6443-0904-4DBA-943B-0A82BA14CF9A}" type="parTrans" cxnId="{E91DC31D-C503-458B-B9B2-AF5D3A8584C8}">
      <dgm:prSet/>
      <dgm:spPr/>
      <dgm:t>
        <a:bodyPr/>
        <a:lstStyle/>
        <a:p>
          <a:endParaRPr lang="en-GB" sz="2200"/>
        </a:p>
      </dgm:t>
    </dgm:pt>
    <dgm:pt modelId="{99B2D341-126A-4896-9BDD-6485941C0EFE}" type="sibTrans" cxnId="{E91DC31D-C503-458B-B9B2-AF5D3A8584C8}">
      <dgm:prSet/>
      <dgm:spPr/>
      <dgm:t>
        <a:bodyPr/>
        <a:lstStyle/>
        <a:p>
          <a:endParaRPr lang="en-GB" sz="2200"/>
        </a:p>
      </dgm:t>
    </dgm:pt>
    <dgm:pt modelId="{31E048C1-27C6-4EA1-86C6-82BBC2F1B21F}">
      <dgm:prSet custT="1"/>
      <dgm:spPr>
        <a:solidFill>
          <a:srgbClr val="0E1E20"/>
        </a:solidFill>
      </dgm:spPr>
      <dgm:t>
        <a:bodyPr/>
        <a:lstStyle/>
        <a:p>
          <a:pPr rtl="0"/>
          <a:r>
            <a:rPr lang="en-GB" sz="2200" dirty="0" smtClean="0"/>
            <a:t>Considerable </a:t>
          </a:r>
          <a:r>
            <a:rPr lang="en-GB" sz="2200" dirty="0" smtClean="0">
              <a:solidFill>
                <a:srgbClr val="FFFF00"/>
              </a:solidFill>
            </a:rPr>
            <a:t>increase in frequency and intensity of extreme climate events</a:t>
          </a:r>
          <a:endParaRPr lang="en-GB" sz="2200" dirty="0">
            <a:solidFill>
              <a:srgbClr val="FFFF00"/>
            </a:solidFill>
          </a:endParaRPr>
        </a:p>
      </dgm:t>
    </dgm:pt>
    <dgm:pt modelId="{4DBAAA1F-9260-43E7-AACF-2ED8656790AC}" type="parTrans" cxnId="{7377A633-3EA0-45E7-8EB6-EEB0610B630E}">
      <dgm:prSet/>
      <dgm:spPr/>
      <dgm:t>
        <a:bodyPr/>
        <a:lstStyle/>
        <a:p>
          <a:endParaRPr lang="en-GB" sz="2200"/>
        </a:p>
      </dgm:t>
    </dgm:pt>
    <dgm:pt modelId="{56C73B72-AE19-4B65-BF19-45A3356F90D5}" type="sibTrans" cxnId="{7377A633-3EA0-45E7-8EB6-EEB0610B630E}">
      <dgm:prSet/>
      <dgm:spPr/>
      <dgm:t>
        <a:bodyPr/>
        <a:lstStyle/>
        <a:p>
          <a:endParaRPr lang="en-GB" sz="2200"/>
        </a:p>
      </dgm:t>
    </dgm:pt>
    <dgm:pt modelId="{57AF7AA0-1ACC-4619-8AC4-EE5F6C6A847A}">
      <dgm:prSet custT="1"/>
      <dgm:spPr>
        <a:solidFill>
          <a:srgbClr val="0E1E20"/>
        </a:solidFill>
      </dgm:spPr>
      <dgm:t>
        <a:bodyPr/>
        <a:lstStyle/>
        <a:p>
          <a:pPr rtl="0"/>
          <a:r>
            <a:rPr lang="en-GB" sz="2200" dirty="0" smtClean="0"/>
            <a:t>Large scale </a:t>
          </a:r>
          <a:r>
            <a:rPr lang="en-GB" sz="2200" dirty="0" smtClean="0">
              <a:solidFill>
                <a:srgbClr val="FFFF00"/>
              </a:solidFill>
            </a:rPr>
            <a:t>melting of mountain glaciers and polar ice caps</a:t>
          </a:r>
          <a:endParaRPr lang="en-GB" sz="2200" dirty="0">
            <a:solidFill>
              <a:srgbClr val="FFFF00"/>
            </a:solidFill>
          </a:endParaRPr>
        </a:p>
      </dgm:t>
    </dgm:pt>
    <dgm:pt modelId="{9F3EE80C-DEA5-43F4-A9B5-1E8847F047DB}" type="parTrans" cxnId="{F815DB74-A9DD-43FE-8B96-484257362771}">
      <dgm:prSet/>
      <dgm:spPr/>
      <dgm:t>
        <a:bodyPr/>
        <a:lstStyle/>
        <a:p>
          <a:endParaRPr lang="en-GB" sz="2200"/>
        </a:p>
      </dgm:t>
    </dgm:pt>
    <dgm:pt modelId="{5442430F-4B6D-4B0E-B110-D57D06B0EB59}" type="sibTrans" cxnId="{F815DB74-A9DD-43FE-8B96-484257362771}">
      <dgm:prSet/>
      <dgm:spPr/>
      <dgm:t>
        <a:bodyPr/>
        <a:lstStyle/>
        <a:p>
          <a:endParaRPr lang="en-GB" sz="2200"/>
        </a:p>
      </dgm:t>
    </dgm:pt>
    <dgm:pt modelId="{55B5998C-D163-4594-9E7B-CD8037155A31}">
      <dgm:prSet custT="1"/>
      <dgm:spPr>
        <a:solidFill>
          <a:srgbClr val="0E1E20"/>
        </a:solidFill>
      </dgm:spPr>
      <dgm:t>
        <a:bodyPr/>
        <a:lstStyle/>
        <a:p>
          <a:pPr rtl="0"/>
          <a:r>
            <a:rPr lang="en-GB" sz="2200" dirty="0" smtClean="0">
              <a:solidFill>
                <a:srgbClr val="FFFF00"/>
              </a:solidFill>
            </a:rPr>
            <a:t>Sea level rise</a:t>
          </a:r>
          <a:r>
            <a:rPr lang="en-GB" sz="2200" dirty="0" smtClean="0"/>
            <a:t> (19 cm over 20</a:t>
          </a:r>
          <a:r>
            <a:rPr lang="en-GB" sz="2200" baseline="30000" dirty="0" smtClean="0"/>
            <a:t>th</a:t>
          </a:r>
          <a:r>
            <a:rPr lang="en-GB" sz="2200" dirty="0" smtClean="0"/>
            <a:t> century – further rise by 44-73 cm projected over 21</a:t>
          </a:r>
          <a:r>
            <a:rPr lang="en-GB" sz="2200" baseline="30000" dirty="0" smtClean="0"/>
            <a:t>st</a:t>
          </a:r>
          <a:r>
            <a:rPr lang="en-GB" sz="2200" dirty="0" smtClean="0"/>
            <a:t> century) </a:t>
          </a:r>
          <a:endParaRPr lang="en-GB" sz="2200" dirty="0"/>
        </a:p>
      </dgm:t>
    </dgm:pt>
    <dgm:pt modelId="{01E57E66-894A-48AE-9E13-76FF74C191DF}" type="parTrans" cxnId="{A3EF23C4-0E0E-4D17-8205-B3F58774D608}">
      <dgm:prSet/>
      <dgm:spPr/>
      <dgm:t>
        <a:bodyPr/>
        <a:lstStyle/>
        <a:p>
          <a:endParaRPr lang="en-GB" sz="2200"/>
        </a:p>
      </dgm:t>
    </dgm:pt>
    <dgm:pt modelId="{F3A117A2-9F43-44D0-9992-590B96F1B29A}" type="sibTrans" cxnId="{A3EF23C4-0E0E-4D17-8205-B3F58774D608}">
      <dgm:prSet/>
      <dgm:spPr/>
      <dgm:t>
        <a:bodyPr/>
        <a:lstStyle/>
        <a:p>
          <a:endParaRPr lang="en-GB" sz="2200"/>
        </a:p>
      </dgm:t>
    </dgm:pt>
    <dgm:pt modelId="{C40BAC3C-AEF9-4999-8CC5-74A451307276}" type="pres">
      <dgm:prSet presAssocID="{E761DA0B-92B4-4A28-B781-91C1E4CDCF04}" presName="linear" presStyleCnt="0">
        <dgm:presLayoutVars>
          <dgm:animLvl val="lvl"/>
          <dgm:resizeHandles val="exact"/>
        </dgm:presLayoutVars>
      </dgm:prSet>
      <dgm:spPr/>
      <dgm:t>
        <a:bodyPr/>
        <a:lstStyle/>
        <a:p>
          <a:endParaRPr lang="en-GB"/>
        </a:p>
      </dgm:t>
    </dgm:pt>
    <dgm:pt modelId="{F9036EDD-8C3A-4A2C-8E9C-BD20F3448AB2}" type="pres">
      <dgm:prSet presAssocID="{9F49F651-D62E-4BD2-9814-5CDB7F9DB811}" presName="parentText" presStyleLbl="node1" presStyleIdx="0" presStyleCnt="6">
        <dgm:presLayoutVars>
          <dgm:chMax val="0"/>
          <dgm:bulletEnabled val="1"/>
        </dgm:presLayoutVars>
      </dgm:prSet>
      <dgm:spPr/>
      <dgm:t>
        <a:bodyPr/>
        <a:lstStyle/>
        <a:p>
          <a:endParaRPr lang="en-GB"/>
        </a:p>
      </dgm:t>
    </dgm:pt>
    <dgm:pt modelId="{9E65BE98-9B11-4478-92F5-79B4187C2035}" type="pres">
      <dgm:prSet presAssocID="{0841E10D-6C9F-46B3-BBBC-BE2EE94FF85F}" presName="spacer" presStyleCnt="0"/>
      <dgm:spPr/>
    </dgm:pt>
    <dgm:pt modelId="{FE8AFAFB-F719-4959-BD42-446E3B20D544}" type="pres">
      <dgm:prSet presAssocID="{D176DF23-DF8D-496E-8A87-1F9B41912CAA}" presName="parentText" presStyleLbl="node1" presStyleIdx="1" presStyleCnt="6">
        <dgm:presLayoutVars>
          <dgm:chMax val="0"/>
          <dgm:bulletEnabled val="1"/>
        </dgm:presLayoutVars>
      </dgm:prSet>
      <dgm:spPr/>
      <dgm:t>
        <a:bodyPr/>
        <a:lstStyle/>
        <a:p>
          <a:endParaRPr lang="en-GB"/>
        </a:p>
      </dgm:t>
    </dgm:pt>
    <dgm:pt modelId="{BA20D4F4-2EE3-4366-A898-6E46A935B16D}" type="pres">
      <dgm:prSet presAssocID="{BCDBF983-DDCF-4162-96FE-B9249DC26EFC}" presName="spacer" presStyleCnt="0"/>
      <dgm:spPr/>
    </dgm:pt>
    <dgm:pt modelId="{46D7FD08-08F2-4456-B63D-429D62C7620E}" type="pres">
      <dgm:prSet presAssocID="{02667F78-6539-4A9B-A16E-99B58227617A}" presName="parentText" presStyleLbl="node1" presStyleIdx="2" presStyleCnt="6">
        <dgm:presLayoutVars>
          <dgm:chMax val="0"/>
          <dgm:bulletEnabled val="1"/>
        </dgm:presLayoutVars>
      </dgm:prSet>
      <dgm:spPr/>
      <dgm:t>
        <a:bodyPr/>
        <a:lstStyle/>
        <a:p>
          <a:endParaRPr lang="en-GB"/>
        </a:p>
      </dgm:t>
    </dgm:pt>
    <dgm:pt modelId="{47E380B2-9D5D-407E-B3E8-6C4315C62150}" type="pres">
      <dgm:prSet presAssocID="{99B2D341-126A-4896-9BDD-6485941C0EFE}" presName="spacer" presStyleCnt="0"/>
      <dgm:spPr/>
    </dgm:pt>
    <dgm:pt modelId="{0FC3CA50-72A3-4EC0-9765-AC2F253AD30A}" type="pres">
      <dgm:prSet presAssocID="{31E048C1-27C6-4EA1-86C6-82BBC2F1B21F}" presName="parentText" presStyleLbl="node1" presStyleIdx="3" presStyleCnt="6">
        <dgm:presLayoutVars>
          <dgm:chMax val="0"/>
          <dgm:bulletEnabled val="1"/>
        </dgm:presLayoutVars>
      </dgm:prSet>
      <dgm:spPr/>
      <dgm:t>
        <a:bodyPr/>
        <a:lstStyle/>
        <a:p>
          <a:endParaRPr lang="en-GB"/>
        </a:p>
      </dgm:t>
    </dgm:pt>
    <dgm:pt modelId="{2FB38B8F-0848-40D8-BA3F-8D0755BF2DE9}" type="pres">
      <dgm:prSet presAssocID="{56C73B72-AE19-4B65-BF19-45A3356F90D5}" presName="spacer" presStyleCnt="0"/>
      <dgm:spPr/>
    </dgm:pt>
    <dgm:pt modelId="{86BA1350-8315-4751-9E97-D64DE0867FDC}" type="pres">
      <dgm:prSet presAssocID="{57AF7AA0-1ACC-4619-8AC4-EE5F6C6A847A}" presName="parentText" presStyleLbl="node1" presStyleIdx="4" presStyleCnt="6">
        <dgm:presLayoutVars>
          <dgm:chMax val="0"/>
          <dgm:bulletEnabled val="1"/>
        </dgm:presLayoutVars>
      </dgm:prSet>
      <dgm:spPr/>
      <dgm:t>
        <a:bodyPr/>
        <a:lstStyle/>
        <a:p>
          <a:endParaRPr lang="en-GB"/>
        </a:p>
      </dgm:t>
    </dgm:pt>
    <dgm:pt modelId="{90EC2F75-5585-4B48-8BAD-09998BC18EDE}" type="pres">
      <dgm:prSet presAssocID="{5442430F-4B6D-4B0E-B110-D57D06B0EB59}" presName="spacer" presStyleCnt="0"/>
      <dgm:spPr/>
    </dgm:pt>
    <dgm:pt modelId="{852670AF-7E05-49B2-B73B-E880A8200587}" type="pres">
      <dgm:prSet presAssocID="{55B5998C-D163-4594-9E7B-CD8037155A31}" presName="parentText" presStyleLbl="node1" presStyleIdx="5" presStyleCnt="6">
        <dgm:presLayoutVars>
          <dgm:chMax val="0"/>
          <dgm:bulletEnabled val="1"/>
        </dgm:presLayoutVars>
      </dgm:prSet>
      <dgm:spPr/>
      <dgm:t>
        <a:bodyPr/>
        <a:lstStyle/>
        <a:p>
          <a:endParaRPr lang="en-GB"/>
        </a:p>
      </dgm:t>
    </dgm:pt>
  </dgm:ptLst>
  <dgm:cxnLst>
    <dgm:cxn modelId="{0B729AF5-D30D-408B-8F6E-F222AD37D320}" type="presOf" srcId="{55B5998C-D163-4594-9E7B-CD8037155A31}" destId="{852670AF-7E05-49B2-B73B-E880A8200587}" srcOrd="0" destOrd="0" presId="urn:microsoft.com/office/officeart/2005/8/layout/vList2"/>
    <dgm:cxn modelId="{7377A633-3EA0-45E7-8EB6-EEB0610B630E}" srcId="{E761DA0B-92B4-4A28-B781-91C1E4CDCF04}" destId="{31E048C1-27C6-4EA1-86C6-82BBC2F1B21F}" srcOrd="3" destOrd="0" parTransId="{4DBAAA1F-9260-43E7-AACF-2ED8656790AC}" sibTransId="{56C73B72-AE19-4B65-BF19-45A3356F90D5}"/>
    <dgm:cxn modelId="{FAECF739-CDAD-47EE-91E4-46DFF6DBFF69}" type="presOf" srcId="{D176DF23-DF8D-496E-8A87-1F9B41912CAA}" destId="{FE8AFAFB-F719-4959-BD42-446E3B20D544}" srcOrd="0" destOrd="0" presId="urn:microsoft.com/office/officeart/2005/8/layout/vList2"/>
    <dgm:cxn modelId="{F815DB74-A9DD-43FE-8B96-484257362771}" srcId="{E761DA0B-92B4-4A28-B781-91C1E4CDCF04}" destId="{57AF7AA0-1ACC-4619-8AC4-EE5F6C6A847A}" srcOrd="4" destOrd="0" parTransId="{9F3EE80C-DEA5-43F4-A9B5-1E8847F047DB}" sibTransId="{5442430F-4B6D-4B0E-B110-D57D06B0EB59}"/>
    <dgm:cxn modelId="{18DD1287-ADEB-461D-A37F-E1F8D74E74E3}" srcId="{E761DA0B-92B4-4A28-B781-91C1E4CDCF04}" destId="{D176DF23-DF8D-496E-8A87-1F9B41912CAA}" srcOrd="1" destOrd="0" parTransId="{C239B076-7483-463C-A197-227C53CD30BA}" sibTransId="{BCDBF983-DDCF-4162-96FE-B9249DC26EFC}"/>
    <dgm:cxn modelId="{04F99806-E5A0-456B-9B53-41E205C98ADD}" srcId="{E761DA0B-92B4-4A28-B781-91C1E4CDCF04}" destId="{9F49F651-D62E-4BD2-9814-5CDB7F9DB811}" srcOrd="0" destOrd="0" parTransId="{47951872-8937-463F-8EC5-1F125430B3E7}" sibTransId="{0841E10D-6C9F-46B3-BBBC-BE2EE94FF85F}"/>
    <dgm:cxn modelId="{69F85559-E989-4CDC-AC73-8D7BD1A342FD}" type="presOf" srcId="{E761DA0B-92B4-4A28-B781-91C1E4CDCF04}" destId="{C40BAC3C-AEF9-4999-8CC5-74A451307276}" srcOrd="0" destOrd="0" presId="urn:microsoft.com/office/officeart/2005/8/layout/vList2"/>
    <dgm:cxn modelId="{D2ABC706-44A5-4E6B-ACAF-EB7B3566F719}" type="presOf" srcId="{31E048C1-27C6-4EA1-86C6-82BBC2F1B21F}" destId="{0FC3CA50-72A3-4EC0-9765-AC2F253AD30A}" srcOrd="0" destOrd="0" presId="urn:microsoft.com/office/officeart/2005/8/layout/vList2"/>
    <dgm:cxn modelId="{207B90AC-8F08-4398-8859-05B192496006}" type="presOf" srcId="{02667F78-6539-4A9B-A16E-99B58227617A}" destId="{46D7FD08-08F2-4456-B63D-429D62C7620E}" srcOrd="0" destOrd="0" presId="urn:microsoft.com/office/officeart/2005/8/layout/vList2"/>
    <dgm:cxn modelId="{A3EF23C4-0E0E-4D17-8205-B3F58774D608}" srcId="{E761DA0B-92B4-4A28-B781-91C1E4CDCF04}" destId="{55B5998C-D163-4594-9E7B-CD8037155A31}" srcOrd="5" destOrd="0" parTransId="{01E57E66-894A-48AE-9E13-76FF74C191DF}" sibTransId="{F3A117A2-9F43-44D0-9992-590B96F1B29A}"/>
    <dgm:cxn modelId="{90FB1D1C-7A2B-478C-8AD9-CC55827D7913}" type="presOf" srcId="{57AF7AA0-1ACC-4619-8AC4-EE5F6C6A847A}" destId="{86BA1350-8315-4751-9E97-D64DE0867FDC}" srcOrd="0" destOrd="0" presId="urn:microsoft.com/office/officeart/2005/8/layout/vList2"/>
    <dgm:cxn modelId="{509CC160-1B2B-4146-AF3F-47CDADF95ED2}" type="presOf" srcId="{9F49F651-D62E-4BD2-9814-5CDB7F9DB811}" destId="{F9036EDD-8C3A-4A2C-8E9C-BD20F3448AB2}" srcOrd="0" destOrd="0" presId="urn:microsoft.com/office/officeart/2005/8/layout/vList2"/>
    <dgm:cxn modelId="{E91DC31D-C503-458B-B9B2-AF5D3A8584C8}" srcId="{E761DA0B-92B4-4A28-B781-91C1E4CDCF04}" destId="{02667F78-6539-4A9B-A16E-99B58227617A}" srcOrd="2" destOrd="0" parTransId="{D6FD6443-0904-4DBA-943B-0A82BA14CF9A}" sibTransId="{99B2D341-126A-4896-9BDD-6485941C0EFE}"/>
    <dgm:cxn modelId="{3F59A820-1001-4B3E-9FF9-94973676CF0D}" type="presParOf" srcId="{C40BAC3C-AEF9-4999-8CC5-74A451307276}" destId="{F9036EDD-8C3A-4A2C-8E9C-BD20F3448AB2}" srcOrd="0" destOrd="0" presId="urn:microsoft.com/office/officeart/2005/8/layout/vList2"/>
    <dgm:cxn modelId="{C52CD6A2-411B-481D-AED3-C5269B53AE65}" type="presParOf" srcId="{C40BAC3C-AEF9-4999-8CC5-74A451307276}" destId="{9E65BE98-9B11-4478-92F5-79B4187C2035}" srcOrd="1" destOrd="0" presId="urn:microsoft.com/office/officeart/2005/8/layout/vList2"/>
    <dgm:cxn modelId="{4D6BE905-3874-4F0D-B6BE-4229CFB4B4D9}" type="presParOf" srcId="{C40BAC3C-AEF9-4999-8CC5-74A451307276}" destId="{FE8AFAFB-F719-4959-BD42-446E3B20D544}" srcOrd="2" destOrd="0" presId="urn:microsoft.com/office/officeart/2005/8/layout/vList2"/>
    <dgm:cxn modelId="{30B49CF8-A8DF-46DA-80EF-D980037D7B70}" type="presParOf" srcId="{C40BAC3C-AEF9-4999-8CC5-74A451307276}" destId="{BA20D4F4-2EE3-4366-A898-6E46A935B16D}" srcOrd="3" destOrd="0" presId="urn:microsoft.com/office/officeart/2005/8/layout/vList2"/>
    <dgm:cxn modelId="{94439D80-558E-47AB-925D-2226714DBF21}" type="presParOf" srcId="{C40BAC3C-AEF9-4999-8CC5-74A451307276}" destId="{46D7FD08-08F2-4456-B63D-429D62C7620E}" srcOrd="4" destOrd="0" presId="urn:microsoft.com/office/officeart/2005/8/layout/vList2"/>
    <dgm:cxn modelId="{3F8135AA-E01D-4177-8884-9E7ACAF60700}" type="presParOf" srcId="{C40BAC3C-AEF9-4999-8CC5-74A451307276}" destId="{47E380B2-9D5D-407E-B3E8-6C4315C62150}" srcOrd="5" destOrd="0" presId="urn:microsoft.com/office/officeart/2005/8/layout/vList2"/>
    <dgm:cxn modelId="{01EA5EC5-1809-40DB-B8E0-A5AC0083E64F}" type="presParOf" srcId="{C40BAC3C-AEF9-4999-8CC5-74A451307276}" destId="{0FC3CA50-72A3-4EC0-9765-AC2F253AD30A}" srcOrd="6" destOrd="0" presId="urn:microsoft.com/office/officeart/2005/8/layout/vList2"/>
    <dgm:cxn modelId="{3C8AE856-869E-4A49-B079-CC2F64EFD2B6}" type="presParOf" srcId="{C40BAC3C-AEF9-4999-8CC5-74A451307276}" destId="{2FB38B8F-0848-40D8-BA3F-8D0755BF2DE9}" srcOrd="7" destOrd="0" presId="urn:microsoft.com/office/officeart/2005/8/layout/vList2"/>
    <dgm:cxn modelId="{3328A7BC-4C43-4F70-873B-D89FB192B42D}" type="presParOf" srcId="{C40BAC3C-AEF9-4999-8CC5-74A451307276}" destId="{86BA1350-8315-4751-9E97-D64DE0867FDC}" srcOrd="8" destOrd="0" presId="urn:microsoft.com/office/officeart/2005/8/layout/vList2"/>
    <dgm:cxn modelId="{3F75F6B8-53AE-4526-9B8B-7B51D505DDF5}" type="presParOf" srcId="{C40BAC3C-AEF9-4999-8CC5-74A451307276}" destId="{90EC2F75-5585-4B48-8BAD-09998BC18EDE}" srcOrd="9" destOrd="0" presId="urn:microsoft.com/office/officeart/2005/8/layout/vList2"/>
    <dgm:cxn modelId="{C9A562D7-3365-4612-A57F-7EA8DE8E43A2}" type="presParOf" srcId="{C40BAC3C-AEF9-4999-8CC5-74A451307276}" destId="{852670AF-7E05-49B2-B73B-E880A820058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761DA0B-92B4-4A28-B781-91C1E4CDCF04}"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GB"/>
        </a:p>
      </dgm:t>
    </dgm:pt>
    <dgm:pt modelId="{9F49F651-D62E-4BD2-9814-5CDB7F9DB811}">
      <dgm:prSet custT="1"/>
      <dgm:spPr>
        <a:solidFill>
          <a:srgbClr val="0E1E20"/>
        </a:solidFill>
      </dgm:spPr>
      <dgm:t>
        <a:bodyPr/>
        <a:lstStyle/>
        <a:p>
          <a:pPr rtl="0"/>
          <a:r>
            <a:rPr lang="en-GB" sz="2200" dirty="0" smtClean="0">
              <a:solidFill>
                <a:srgbClr val="FFFF00"/>
              </a:solidFill>
            </a:rPr>
            <a:t>Increased variability of monsoon</a:t>
          </a:r>
          <a:endParaRPr lang="en-GB" sz="2200" dirty="0">
            <a:solidFill>
              <a:srgbClr val="FFFF00"/>
            </a:solidFill>
          </a:endParaRPr>
        </a:p>
      </dgm:t>
    </dgm:pt>
    <dgm:pt modelId="{47951872-8937-463F-8EC5-1F125430B3E7}" type="parTrans" cxnId="{04F99806-E5A0-456B-9B53-41E205C98ADD}">
      <dgm:prSet/>
      <dgm:spPr/>
      <dgm:t>
        <a:bodyPr/>
        <a:lstStyle/>
        <a:p>
          <a:endParaRPr lang="en-GB" sz="2200"/>
        </a:p>
      </dgm:t>
    </dgm:pt>
    <dgm:pt modelId="{0841E10D-6C9F-46B3-BBBC-BE2EE94FF85F}" type="sibTrans" cxnId="{04F99806-E5A0-456B-9B53-41E205C98ADD}">
      <dgm:prSet/>
      <dgm:spPr/>
      <dgm:t>
        <a:bodyPr/>
        <a:lstStyle/>
        <a:p>
          <a:endParaRPr lang="en-GB" sz="2200"/>
        </a:p>
      </dgm:t>
    </dgm:pt>
    <dgm:pt modelId="{D176DF23-DF8D-496E-8A87-1F9B41912CAA}">
      <dgm:prSet custT="1"/>
      <dgm:spPr>
        <a:solidFill>
          <a:srgbClr val="0E1E20"/>
        </a:solidFill>
      </dgm:spPr>
      <dgm:t>
        <a:bodyPr/>
        <a:lstStyle/>
        <a:p>
          <a:pPr rtl="0"/>
          <a:r>
            <a:rPr lang="en-GB" sz="2200" dirty="0" smtClean="0">
              <a:solidFill>
                <a:schemeClr val="bg1"/>
              </a:solidFill>
            </a:rPr>
            <a:t>Projected recession of HKH glaciers </a:t>
          </a:r>
          <a:r>
            <a:rPr lang="en-GB" sz="2200" dirty="0" smtClean="0">
              <a:solidFill>
                <a:srgbClr val="FFFF00"/>
              </a:solidFill>
            </a:rPr>
            <a:t>threatening IRS flows</a:t>
          </a:r>
          <a:endParaRPr lang="en-GB" sz="2200" dirty="0"/>
        </a:p>
      </dgm:t>
    </dgm:pt>
    <dgm:pt modelId="{C239B076-7483-463C-A197-227C53CD30BA}" type="parTrans" cxnId="{18DD1287-ADEB-461D-A37F-E1F8D74E74E3}">
      <dgm:prSet/>
      <dgm:spPr/>
      <dgm:t>
        <a:bodyPr/>
        <a:lstStyle/>
        <a:p>
          <a:endParaRPr lang="en-GB" sz="2200"/>
        </a:p>
      </dgm:t>
    </dgm:pt>
    <dgm:pt modelId="{BCDBF983-DDCF-4162-96FE-B9249DC26EFC}" type="sibTrans" cxnId="{18DD1287-ADEB-461D-A37F-E1F8D74E74E3}">
      <dgm:prSet/>
      <dgm:spPr/>
      <dgm:t>
        <a:bodyPr/>
        <a:lstStyle/>
        <a:p>
          <a:endParaRPr lang="en-GB" sz="2200"/>
        </a:p>
      </dgm:t>
    </dgm:pt>
    <dgm:pt modelId="{02667F78-6539-4A9B-A16E-99B58227617A}">
      <dgm:prSet custT="1"/>
      <dgm:spPr>
        <a:solidFill>
          <a:srgbClr val="0E1E20"/>
        </a:solidFill>
      </dgm:spPr>
      <dgm:t>
        <a:bodyPr/>
        <a:lstStyle/>
        <a:p>
          <a:pPr rtl="0"/>
          <a:r>
            <a:rPr lang="en-GB" sz="2200" dirty="0" smtClean="0">
              <a:solidFill>
                <a:srgbClr val="FFFF00"/>
              </a:solidFill>
            </a:rPr>
            <a:t>Increased </a:t>
          </a:r>
          <a:r>
            <a:rPr lang="en-GB" sz="2200" dirty="0" smtClean="0">
              <a:solidFill>
                <a:schemeClr val="bg1"/>
              </a:solidFill>
            </a:rPr>
            <a:t>risks of</a:t>
          </a:r>
          <a:r>
            <a:rPr lang="en-GB" sz="2200" dirty="0" smtClean="0">
              <a:solidFill>
                <a:srgbClr val="FFFF00"/>
              </a:solidFill>
            </a:rPr>
            <a:t> extreme events</a:t>
          </a:r>
          <a:endParaRPr lang="en-GB" sz="2200" dirty="0"/>
        </a:p>
      </dgm:t>
    </dgm:pt>
    <dgm:pt modelId="{D6FD6443-0904-4DBA-943B-0A82BA14CF9A}" type="parTrans" cxnId="{E91DC31D-C503-458B-B9B2-AF5D3A8584C8}">
      <dgm:prSet/>
      <dgm:spPr/>
      <dgm:t>
        <a:bodyPr/>
        <a:lstStyle/>
        <a:p>
          <a:endParaRPr lang="en-GB" sz="2200"/>
        </a:p>
      </dgm:t>
    </dgm:pt>
    <dgm:pt modelId="{99B2D341-126A-4896-9BDD-6485941C0EFE}" type="sibTrans" cxnId="{E91DC31D-C503-458B-B9B2-AF5D3A8584C8}">
      <dgm:prSet/>
      <dgm:spPr/>
      <dgm:t>
        <a:bodyPr/>
        <a:lstStyle/>
        <a:p>
          <a:endParaRPr lang="en-GB" sz="2200"/>
        </a:p>
      </dgm:t>
    </dgm:pt>
    <dgm:pt modelId="{31E048C1-27C6-4EA1-86C6-82BBC2F1B21F}">
      <dgm:prSet custT="1"/>
      <dgm:spPr>
        <a:solidFill>
          <a:srgbClr val="0E1E20"/>
        </a:solidFill>
      </dgm:spPr>
      <dgm:t>
        <a:bodyPr/>
        <a:lstStyle/>
        <a:p>
          <a:pPr rtl="0"/>
          <a:r>
            <a:rPr lang="en-GB" sz="2200" dirty="0" smtClean="0">
              <a:solidFill>
                <a:srgbClr val="FFFF00"/>
              </a:solidFill>
            </a:rPr>
            <a:t>Severe water and heat stressed conditions</a:t>
          </a:r>
          <a:r>
            <a:rPr lang="en-GB" sz="2200" dirty="0" smtClean="0"/>
            <a:t> in arid and semi-arid regions</a:t>
          </a:r>
          <a:endParaRPr lang="en-GB" sz="2200" dirty="0">
            <a:solidFill>
              <a:srgbClr val="FFFF00"/>
            </a:solidFill>
          </a:endParaRPr>
        </a:p>
      </dgm:t>
    </dgm:pt>
    <dgm:pt modelId="{4DBAAA1F-9260-43E7-AACF-2ED8656790AC}" type="parTrans" cxnId="{7377A633-3EA0-45E7-8EB6-EEB0610B630E}">
      <dgm:prSet/>
      <dgm:spPr/>
      <dgm:t>
        <a:bodyPr/>
        <a:lstStyle/>
        <a:p>
          <a:endParaRPr lang="en-GB" sz="2200"/>
        </a:p>
      </dgm:t>
    </dgm:pt>
    <dgm:pt modelId="{56C73B72-AE19-4B65-BF19-45A3356F90D5}" type="sibTrans" cxnId="{7377A633-3EA0-45E7-8EB6-EEB0610B630E}">
      <dgm:prSet/>
      <dgm:spPr/>
      <dgm:t>
        <a:bodyPr/>
        <a:lstStyle/>
        <a:p>
          <a:endParaRPr lang="en-GB" sz="2200"/>
        </a:p>
      </dgm:t>
    </dgm:pt>
    <dgm:pt modelId="{57AF7AA0-1ACC-4619-8AC4-EE5F6C6A847A}">
      <dgm:prSet custT="1"/>
      <dgm:spPr>
        <a:solidFill>
          <a:srgbClr val="0E1E20"/>
        </a:solidFill>
      </dgm:spPr>
      <dgm:t>
        <a:bodyPr/>
        <a:lstStyle/>
        <a:p>
          <a:pPr rtl="0"/>
          <a:r>
            <a:rPr lang="en-GB" sz="2200" dirty="0" smtClean="0">
              <a:solidFill>
                <a:srgbClr val="FFFF00"/>
              </a:solidFill>
            </a:rPr>
            <a:t>Increase in deforestation; </a:t>
          </a:r>
          <a:r>
            <a:rPr lang="en-GB" sz="2200" dirty="0" smtClean="0">
              <a:solidFill>
                <a:schemeClr val="bg1"/>
              </a:solidFill>
            </a:rPr>
            <a:t>Loss of biodiversity</a:t>
          </a:r>
          <a:endParaRPr lang="en-GB" sz="2200" dirty="0">
            <a:solidFill>
              <a:schemeClr val="bg1"/>
            </a:solidFill>
          </a:endParaRPr>
        </a:p>
      </dgm:t>
    </dgm:pt>
    <dgm:pt modelId="{9F3EE80C-DEA5-43F4-A9B5-1E8847F047DB}" type="parTrans" cxnId="{F815DB74-A9DD-43FE-8B96-484257362771}">
      <dgm:prSet/>
      <dgm:spPr/>
      <dgm:t>
        <a:bodyPr/>
        <a:lstStyle/>
        <a:p>
          <a:endParaRPr lang="en-GB" sz="2200"/>
        </a:p>
      </dgm:t>
    </dgm:pt>
    <dgm:pt modelId="{5442430F-4B6D-4B0E-B110-D57D06B0EB59}" type="sibTrans" cxnId="{F815DB74-A9DD-43FE-8B96-484257362771}">
      <dgm:prSet/>
      <dgm:spPr/>
      <dgm:t>
        <a:bodyPr/>
        <a:lstStyle/>
        <a:p>
          <a:endParaRPr lang="en-GB" sz="2200"/>
        </a:p>
      </dgm:t>
    </dgm:pt>
    <dgm:pt modelId="{55B5998C-D163-4594-9E7B-CD8037155A31}">
      <dgm:prSet custT="1"/>
      <dgm:spPr>
        <a:solidFill>
          <a:srgbClr val="0E1E20"/>
        </a:solidFill>
      </dgm:spPr>
      <dgm:t>
        <a:bodyPr/>
        <a:lstStyle/>
        <a:p>
          <a:pPr rtl="0"/>
          <a:r>
            <a:rPr lang="en-GB" sz="2200" dirty="0" smtClean="0">
              <a:solidFill>
                <a:schemeClr val="bg1"/>
              </a:solidFill>
            </a:rPr>
            <a:t>Increased</a:t>
          </a:r>
          <a:r>
            <a:rPr lang="en-GB" sz="2200" dirty="0" smtClean="0">
              <a:solidFill>
                <a:srgbClr val="FFFF00"/>
              </a:solidFill>
            </a:rPr>
            <a:t> intrusion of saline water in Indus delta</a:t>
          </a:r>
          <a:endParaRPr lang="en-GB" sz="2200" dirty="0"/>
        </a:p>
      </dgm:t>
    </dgm:pt>
    <dgm:pt modelId="{01E57E66-894A-48AE-9E13-76FF74C191DF}" type="parTrans" cxnId="{A3EF23C4-0E0E-4D17-8205-B3F58774D608}">
      <dgm:prSet/>
      <dgm:spPr/>
      <dgm:t>
        <a:bodyPr/>
        <a:lstStyle/>
        <a:p>
          <a:endParaRPr lang="en-GB" sz="2200"/>
        </a:p>
      </dgm:t>
    </dgm:pt>
    <dgm:pt modelId="{F3A117A2-9F43-44D0-9992-590B96F1B29A}" type="sibTrans" cxnId="{A3EF23C4-0E0E-4D17-8205-B3F58774D608}">
      <dgm:prSet/>
      <dgm:spPr/>
      <dgm:t>
        <a:bodyPr/>
        <a:lstStyle/>
        <a:p>
          <a:endParaRPr lang="en-GB" sz="2200"/>
        </a:p>
      </dgm:t>
    </dgm:pt>
    <dgm:pt modelId="{F8BEF0B0-B6B4-4D5D-B3F0-169DD6A780B4}">
      <dgm:prSet custT="1"/>
      <dgm:spPr>
        <a:solidFill>
          <a:srgbClr val="0E1E20"/>
        </a:solidFill>
      </dgm:spPr>
      <dgm:t>
        <a:bodyPr/>
        <a:lstStyle/>
        <a:p>
          <a:pPr rtl="0"/>
          <a:r>
            <a:rPr lang="en-GB" sz="2200" dirty="0" smtClean="0"/>
            <a:t>Health Risks </a:t>
          </a:r>
          <a:endParaRPr lang="en-GB" sz="2200" dirty="0"/>
        </a:p>
      </dgm:t>
    </dgm:pt>
    <dgm:pt modelId="{3FFFA047-D521-4A04-B62F-AF85F9E216E5}" type="parTrans" cxnId="{CA6C2D06-BC96-46FA-A738-64D88BA1DD98}">
      <dgm:prSet/>
      <dgm:spPr/>
      <dgm:t>
        <a:bodyPr/>
        <a:lstStyle/>
        <a:p>
          <a:endParaRPr lang="en-GB"/>
        </a:p>
      </dgm:t>
    </dgm:pt>
    <dgm:pt modelId="{D9EAEC3C-C764-4DA1-B086-4052D55D2179}" type="sibTrans" cxnId="{CA6C2D06-BC96-46FA-A738-64D88BA1DD98}">
      <dgm:prSet/>
      <dgm:spPr/>
      <dgm:t>
        <a:bodyPr/>
        <a:lstStyle/>
        <a:p>
          <a:endParaRPr lang="en-GB"/>
        </a:p>
      </dgm:t>
    </dgm:pt>
    <dgm:pt modelId="{C40BAC3C-AEF9-4999-8CC5-74A451307276}" type="pres">
      <dgm:prSet presAssocID="{E761DA0B-92B4-4A28-B781-91C1E4CDCF04}" presName="linear" presStyleCnt="0">
        <dgm:presLayoutVars>
          <dgm:animLvl val="lvl"/>
          <dgm:resizeHandles val="exact"/>
        </dgm:presLayoutVars>
      </dgm:prSet>
      <dgm:spPr/>
      <dgm:t>
        <a:bodyPr/>
        <a:lstStyle/>
        <a:p>
          <a:endParaRPr lang="en-GB"/>
        </a:p>
      </dgm:t>
    </dgm:pt>
    <dgm:pt modelId="{F9036EDD-8C3A-4A2C-8E9C-BD20F3448AB2}" type="pres">
      <dgm:prSet presAssocID="{9F49F651-D62E-4BD2-9814-5CDB7F9DB811}" presName="parentText" presStyleLbl="node1" presStyleIdx="0" presStyleCnt="7">
        <dgm:presLayoutVars>
          <dgm:chMax val="0"/>
          <dgm:bulletEnabled val="1"/>
        </dgm:presLayoutVars>
      </dgm:prSet>
      <dgm:spPr/>
      <dgm:t>
        <a:bodyPr/>
        <a:lstStyle/>
        <a:p>
          <a:endParaRPr lang="en-GB"/>
        </a:p>
      </dgm:t>
    </dgm:pt>
    <dgm:pt modelId="{9E65BE98-9B11-4478-92F5-79B4187C2035}" type="pres">
      <dgm:prSet presAssocID="{0841E10D-6C9F-46B3-BBBC-BE2EE94FF85F}" presName="spacer" presStyleCnt="0"/>
      <dgm:spPr/>
    </dgm:pt>
    <dgm:pt modelId="{FE8AFAFB-F719-4959-BD42-446E3B20D544}" type="pres">
      <dgm:prSet presAssocID="{D176DF23-DF8D-496E-8A87-1F9B41912CAA}" presName="parentText" presStyleLbl="node1" presStyleIdx="1" presStyleCnt="7">
        <dgm:presLayoutVars>
          <dgm:chMax val="0"/>
          <dgm:bulletEnabled val="1"/>
        </dgm:presLayoutVars>
      </dgm:prSet>
      <dgm:spPr/>
      <dgm:t>
        <a:bodyPr/>
        <a:lstStyle/>
        <a:p>
          <a:endParaRPr lang="en-GB"/>
        </a:p>
      </dgm:t>
    </dgm:pt>
    <dgm:pt modelId="{BA20D4F4-2EE3-4366-A898-6E46A935B16D}" type="pres">
      <dgm:prSet presAssocID="{BCDBF983-DDCF-4162-96FE-B9249DC26EFC}" presName="spacer" presStyleCnt="0"/>
      <dgm:spPr/>
    </dgm:pt>
    <dgm:pt modelId="{46D7FD08-08F2-4456-B63D-429D62C7620E}" type="pres">
      <dgm:prSet presAssocID="{02667F78-6539-4A9B-A16E-99B58227617A}" presName="parentText" presStyleLbl="node1" presStyleIdx="2" presStyleCnt="7">
        <dgm:presLayoutVars>
          <dgm:chMax val="0"/>
          <dgm:bulletEnabled val="1"/>
        </dgm:presLayoutVars>
      </dgm:prSet>
      <dgm:spPr/>
      <dgm:t>
        <a:bodyPr/>
        <a:lstStyle/>
        <a:p>
          <a:endParaRPr lang="en-GB"/>
        </a:p>
      </dgm:t>
    </dgm:pt>
    <dgm:pt modelId="{47E380B2-9D5D-407E-B3E8-6C4315C62150}" type="pres">
      <dgm:prSet presAssocID="{99B2D341-126A-4896-9BDD-6485941C0EFE}" presName="spacer" presStyleCnt="0"/>
      <dgm:spPr/>
    </dgm:pt>
    <dgm:pt modelId="{0FC3CA50-72A3-4EC0-9765-AC2F253AD30A}" type="pres">
      <dgm:prSet presAssocID="{31E048C1-27C6-4EA1-86C6-82BBC2F1B21F}" presName="parentText" presStyleLbl="node1" presStyleIdx="3" presStyleCnt="7">
        <dgm:presLayoutVars>
          <dgm:chMax val="0"/>
          <dgm:bulletEnabled val="1"/>
        </dgm:presLayoutVars>
      </dgm:prSet>
      <dgm:spPr/>
      <dgm:t>
        <a:bodyPr/>
        <a:lstStyle/>
        <a:p>
          <a:endParaRPr lang="en-GB"/>
        </a:p>
      </dgm:t>
    </dgm:pt>
    <dgm:pt modelId="{2FB38B8F-0848-40D8-BA3F-8D0755BF2DE9}" type="pres">
      <dgm:prSet presAssocID="{56C73B72-AE19-4B65-BF19-45A3356F90D5}" presName="spacer" presStyleCnt="0"/>
      <dgm:spPr/>
    </dgm:pt>
    <dgm:pt modelId="{86BA1350-8315-4751-9E97-D64DE0867FDC}" type="pres">
      <dgm:prSet presAssocID="{57AF7AA0-1ACC-4619-8AC4-EE5F6C6A847A}" presName="parentText" presStyleLbl="node1" presStyleIdx="4" presStyleCnt="7">
        <dgm:presLayoutVars>
          <dgm:chMax val="0"/>
          <dgm:bulletEnabled val="1"/>
        </dgm:presLayoutVars>
      </dgm:prSet>
      <dgm:spPr/>
      <dgm:t>
        <a:bodyPr/>
        <a:lstStyle/>
        <a:p>
          <a:endParaRPr lang="en-GB"/>
        </a:p>
      </dgm:t>
    </dgm:pt>
    <dgm:pt modelId="{90EC2F75-5585-4B48-8BAD-09998BC18EDE}" type="pres">
      <dgm:prSet presAssocID="{5442430F-4B6D-4B0E-B110-D57D06B0EB59}" presName="spacer" presStyleCnt="0"/>
      <dgm:spPr/>
    </dgm:pt>
    <dgm:pt modelId="{852670AF-7E05-49B2-B73B-E880A8200587}" type="pres">
      <dgm:prSet presAssocID="{55B5998C-D163-4594-9E7B-CD8037155A31}" presName="parentText" presStyleLbl="node1" presStyleIdx="5" presStyleCnt="7">
        <dgm:presLayoutVars>
          <dgm:chMax val="0"/>
          <dgm:bulletEnabled val="1"/>
        </dgm:presLayoutVars>
      </dgm:prSet>
      <dgm:spPr/>
      <dgm:t>
        <a:bodyPr/>
        <a:lstStyle/>
        <a:p>
          <a:endParaRPr lang="en-GB"/>
        </a:p>
      </dgm:t>
    </dgm:pt>
    <dgm:pt modelId="{4A6BB1E3-B464-471D-AE83-54271F1C1B73}" type="pres">
      <dgm:prSet presAssocID="{F3A117A2-9F43-44D0-9992-590B96F1B29A}" presName="spacer" presStyleCnt="0"/>
      <dgm:spPr/>
    </dgm:pt>
    <dgm:pt modelId="{B522A3B3-A0BF-4245-BE14-48CF5FCD1C84}" type="pres">
      <dgm:prSet presAssocID="{F8BEF0B0-B6B4-4D5D-B3F0-169DD6A780B4}" presName="parentText" presStyleLbl="node1" presStyleIdx="6" presStyleCnt="7">
        <dgm:presLayoutVars>
          <dgm:chMax val="0"/>
          <dgm:bulletEnabled val="1"/>
        </dgm:presLayoutVars>
      </dgm:prSet>
      <dgm:spPr/>
      <dgm:t>
        <a:bodyPr/>
        <a:lstStyle/>
        <a:p>
          <a:endParaRPr lang="en-GB"/>
        </a:p>
      </dgm:t>
    </dgm:pt>
  </dgm:ptLst>
  <dgm:cxnLst>
    <dgm:cxn modelId="{0F16C6AC-A5A5-4506-9060-6F4077A2A8AB}" type="presOf" srcId="{02667F78-6539-4A9B-A16E-99B58227617A}" destId="{46D7FD08-08F2-4456-B63D-429D62C7620E}" srcOrd="0" destOrd="0" presId="urn:microsoft.com/office/officeart/2005/8/layout/vList2"/>
    <dgm:cxn modelId="{7377A633-3EA0-45E7-8EB6-EEB0610B630E}" srcId="{E761DA0B-92B4-4A28-B781-91C1E4CDCF04}" destId="{31E048C1-27C6-4EA1-86C6-82BBC2F1B21F}" srcOrd="3" destOrd="0" parTransId="{4DBAAA1F-9260-43E7-AACF-2ED8656790AC}" sibTransId="{56C73B72-AE19-4B65-BF19-45A3356F90D5}"/>
    <dgm:cxn modelId="{A68ECE3D-4A8A-4A0E-9D21-B19390AB1123}" type="presOf" srcId="{9F49F651-D62E-4BD2-9814-5CDB7F9DB811}" destId="{F9036EDD-8C3A-4A2C-8E9C-BD20F3448AB2}" srcOrd="0" destOrd="0" presId="urn:microsoft.com/office/officeart/2005/8/layout/vList2"/>
    <dgm:cxn modelId="{F815DB74-A9DD-43FE-8B96-484257362771}" srcId="{E761DA0B-92B4-4A28-B781-91C1E4CDCF04}" destId="{57AF7AA0-1ACC-4619-8AC4-EE5F6C6A847A}" srcOrd="4" destOrd="0" parTransId="{9F3EE80C-DEA5-43F4-A9B5-1E8847F047DB}" sibTransId="{5442430F-4B6D-4B0E-B110-D57D06B0EB59}"/>
    <dgm:cxn modelId="{18DD1287-ADEB-461D-A37F-E1F8D74E74E3}" srcId="{E761DA0B-92B4-4A28-B781-91C1E4CDCF04}" destId="{D176DF23-DF8D-496E-8A87-1F9B41912CAA}" srcOrd="1" destOrd="0" parTransId="{C239B076-7483-463C-A197-227C53CD30BA}" sibTransId="{BCDBF983-DDCF-4162-96FE-B9249DC26EFC}"/>
    <dgm:cxn modelId="{CC21F098-34AA-4082-9B6A-8E72E9AF88B7}" type="presOf" srcId="{F8BEF0B0-B6B4-4D5D-B3F0-169DD6A780B4}" destId="{B522A3B3-A0BF-4245-BE14-48CF5FCD1C84}" srcOrd="0" destOrd="0" presId="urn:microsoft.com/office/officeart/2005/8/layout/vList2"/>
    <dgm:cxn modelId="{04F99806-E5A0-456B-9B53-41E205C98ADD}" srcId="{E761DA0B-92B4-4A28-B781-91C1E4CDCF04}" destId="{9F49F651-D62E-4BD2-9814-5CDB7F9DB811}" srcOrd="0" destOrd="0" parTransId="{47951872-8937-463F-8EC5-1F125430B3E7}" sibTransId="{0841E10D-6C9F-46B3-BBBC-BE2EE94FF85F}"/>
    <dgm:cxn modelId="{260D0F83-5EDF-48AA-A736-FC71BAD81985}" type="presOf" srcId="{E761DA0B-92B4-4A28-B781-91C1E4CDCF04}" destId="{C40BAC3C-AEF9-4999-8CC5-74A451307276}" srcOrd="0" destOrd="0" presId="urn:microsoft.com/office/officeart/2005/8/layout/vList2"/>
    <dgm:cxn modelId="{CA6C2D06-BC96-46FA-A738-64D88BA1DD98}" srcId="{E761DA0B-92B4-4A28-B781-91C1E4CDCF04}" destId="{F8BEF0B0-B6B4-4D5D-B3F0-169DD6A780B4}" srcOrd="6" destOrd="0" parTransId="{3FFFA047-D521-4A04-B62F-AF85F9E216E5}" sibTransId="{D9EAEC3C-C764-4DA1-B086-4052D55D2179}"/>
    <dgm:cxn modelId="{70017F5F-1F6C-450E-98E5-A68D44785A2A}" type="presOf" srcId="{D176DF23-DF8D-496E-8A87-1F9B41912CAA}" destId="{FE8AFAFB-F719-4959-BD42-446E3B20D544}" srcOrd="0" destOrd="0" presId="urn:microsoft.com/office/officeart/2005/8/layout/vList2"/>
    <dgm:cxn modelId="{A3EF23C4-0E0E-4D17-8205-B3F58774D608}" srcId="{E761DA0B-92B4-4A28-B781-91C1E4CDCF04}" destId="{55B5998C-D163-4594-9E7B-CD8037155A31}" srcOrd="5" destOrd="0" parTransId="{01E57E66-894A-48AE-9E13-76FF74C191DF}" sibTransId="{F3A117A2-9F43-44D0-9992-590B96F1B29A}"/>
    <dgm:cxn modelId="{57E22AAA-1929-438D-B19D-DEFA03B46853}" type="presOf" srcId="{31E048C1-27C6-4EA1-86C6-82BBC2F1B21F}" destId="{0FC3CA50-72A3-4EC0-9765-AC2F253AD30A}" srcOrd="0" destOrd="0" presId="urn:microsoft.com/office/officeart/2005/8/layout/vList2"/>
    <dgm:cxn modelId="{838644D3-02D3-428B-8B7D-69E776EC2C21}" type="presOf" srcId="{55B5998C-D163-4594-9E7B-CD8037155A31}" destId="{852670AF-7E05-49B2-B73B-E880A8200587}" srcOrd="0" destOrd="0" presId="urn:microsoft.com/office/officeart/2005/8/layout/vList2"/>
    <dgm:cxn modelId="{54B6C44B-B20B-45C7-BD0C-D16F3A626006}" type="presOf" srcId="{57AF7AA0-1ACC-4619-8AC4-EE5F6C6A847A}" destId="{86BA1350-8315-4751-9E97-D64DE0867FDC}" srcOrd="0" destOrd="0" presId="urn:microsoft.com/office/officeart/2005/8/layout/vList2"/>
    <dgm:cxn modelId="{E91DC31D-C503-458B-B9B2-AF5D3A8584C8}" srcId="{E761DA0B-92B4-4A28-B781-91C1E4CDCF04}" destId="{02667F78-6539-4A9B-A16E-99B58227617A}" srcOrd="2" destOrd="0" parTransId="{D6FD6443-0904-4DBA-943B-0A82BA14CF9A}" sibTransId="{99B2D341-126A-4896-9BDD-6485941C0EFE}"/>
    <dgm:cxn modelId="{9583C3D1-2263-4DD8-80E8-4FE51313F586}" type="presParOf" srcId="{C40BAC3C-AEF9-4999-8CC5-74A451307276}" destId="{F9036EDD-8C3A-4A2C-8E9C-BD20F3448AB2}" srcOrd="0" destOrd="0" presId="urn:microsoft.com/office/officeart/2005/8/layout/vList2"/>
    <dgm:cxn modelId="{EF2517A1-F78B-4EB3-A42A-41F77A065E9D}" type="presParOf" srcId="{C40BAC3C-AEF9-4999-8CC5-74A451307276}" destId="{9E65BE98-9B11-4478-92F5-79B4187C2035}" srcOrd="1" destOrd="0" presId="urn:microsoft.com/office/officeart/2005/8/layout/vList2"/>
    <dgm:cxn modelId="{93DE3C35-5B38-4EA7-90D7-2C5AACE3F348}" type="presParOf" srcId="{C40BAC3C-AEF9-4999-8CC5-74A451307276}" destId="{FE8AFAFB-F719-4959-BD42-446E3B20D544}" srcOrd="2" destOrd="0" presId="urn:microsoft.com/office/officeart/2005/8/layout/vList2"/>
    <dgm:cxn modelId="{8EF05830-DADC-463D-B27F-A0C53AE45C78}" type="presParOf" srcId="{C40BAC3C-AEF9-4999-8CC5-74A451307276}" destId="{BA20D4F4-2EE3-4366-A898-6E46A935B16D}" srcOrd="3" destOrd="0" presId="urn:microsoft.com/office/officeart/2005/8/layout/vList2"/>
    <dgm:cxn modelId="{76E142A5-0D82-4E2D-A893-32AAAC1E46D0}" type="presParOf" srcId="{C40BAC3C-AEF9-4999-8CC5-74A451307276}" destId="{46D7FD08-08F2-4456-B63D-429D62C7620E}" srcOrd="4" destOrd="0" presId="urn:microsoft.com/office/officeart/2005/8/layout/vList2"/>
    <dgm:cxn modelId="{CDA1D2F8-4429-463B-B0C7-8BB4EBE79A51}" type="presParOf" srcId="{C40BAC3C-AEF9-4999-8CC5-74A451307276}" destId="{47E380B2-9D5D-407E-B3E8-6C4315C62150}" srcOrd="5" destOrd="0" presId="urn:microsoft.com/office/officeart/2005/8/layout/vList2"/>
    <dgm:cxn modelId="{FC8E327F-540E-4C49-9C19-7A367F051DD8}" type="presParOf" srcId="{C40BAC3C-AEF9-4999-8CC5-74A451307276}" destId="{0FC3CA50-72A3-4EC0-9765-AC2F253AD30A}" srcOrd="6" destOrd="0" presId="urn:microsoft.com/office/officeart/2005/8/layout/vList2"/>
    <dgm:cxn modelId="{13ECD612-040D-461A-B092-F0D9FFE8D63F}" type="presParOf" srcId="{C40BAC3C-AEF9-4999-8CC5-74A451307276}" destId="{2FB38B8F-0848-40D8-BA3F-8D0755BF2DE9}" srcOrd="7" destOrd="0" presId="urn:microsoft.com/office/officeart/2005/8/layout/vList2"/>
    <dgm:cxn modelId="{45F4E5D1-813C-417F-A4F4-DE46FC74B68F}" type="presParOf" srcId="{C40BAC3C-AEF9-4999-8CC5-74A451307276}" destId="{86BA1350-8315-4751-9E97-D64DE0867FDC}" srcOrd="8" destOrd="0" presId="urn:microsoft.com/office/officeart/2005/8/layout/vList2"/>
    <dgm:cxn modelId="{D5A08E4F-C1FD-43B2-A81F-B4EEC704316C}" type="presParOf" srcId="{C40BAC3C-AEF9-4999-8CC5-74A451307276}" destId="{90EC2F75-5585-4B48-8BAD-09998BC18EDE}" srcOrd="9" destOrd="0" presId="urn:microsoft.com/office/officeart/2005/8/layout/vList2"/>
    <dgm:cxn modelId="{9E53B70F-7019-4B25-80CC-C13A5929FC92}" type="presParOf" srcId="{C40BAC3C-AEF9-4999-8CC5-74A451307276}" destId="{852670AF-7E05-49B2-B73B-E880A8200587}" srcOrd="10" destOrd="0" presId="urn:microsoft.com/office/officeart/2005/8/layout/vList2"/>
    <dgm:cxn modelId="{6CEF4AE8-6472-4EA4-9C3A-9AC7E7878038}" type="presParOf" srcId="{C40BAC3C-AEF9-4999-8CC5-74A451307276}" destId="{4A6BB1E3-B464-471D-AE83-54271F1C1B73}" srcOrd="11" destOrd="0" presId="urn:microsoft.com/office/officeart/2005/8/layout/vList2"/>
    <dgm:cxn modelId="{6F125E45-FD4D-4926-AAB4-8130D28918EA}" type="presParOf" srcId="{C40BAC3C-AEF9-4999-8CC5-74A451307276}" destId="{B522A3B3-A0BF-4245-BE14-48CF5FCD1C84}"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56F1A85-645F-4783-864F-43CBC5998DEF}" type="doc">
      <dgm:prSet loTypeId="urn:microsoft.com/office/officeart/2005/8/layout/chart3" loCatId="relationship" qsTypeId="urn:microsoft.com/office/officeart/2005/8/quickstyle/simple4" qsCatId="simple" csTypeId="urn:microsoft.com/office/officeart/2005/8/colors/accent1_2" csCatId="accent1" phldr="1"/>
      <dgm:spPr>
        <a:scene3d>
          <a:camera prst="orthographicFront">
            <a:rot lat="0" lon="0" rev="0"/>
          </a:camera>
          <a:lightRig rig="brightRoom" dir="t">
            <a:rot lat="0" lon="0" rev="600000"/>
          </a:lightRig>
        </a:scene3d>
      </dgm:spPr>
      <dgm:t>
        <a:bodyPr/>
        <a:lstStyle/>
        <a:p>
          <a:endParaRPr lang="en-GB"/>
        </a:p>
      </dgm:t>
    </dgm:pt>
    <dgm:pt modelId="{D8601CE6-3426-4FB1-BC00-1BD8E96814BF}">
      <dgm:prSet phldrT="[Text]" custT="1"/>
      <dgm:spPr>
        <a:solidFill>
          <a:schemeClr val="accent5">
            <a:lumMod val="25000"/>
          </a:schemeClr>
        </a:solidFill>
        <a:ln w="38100">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GB" sz="2000" dirty="0" smtClean="0">
              <a:solidFill>
                <a:schemeClr val="bg1"/>
              </a:solidFill>
            </a:rPr>
            <a:t>Inconsistent  Behaviour of Monsoon</a:t>
          </a:r>
        </a:p>
      </dgm:t>
    </dgm:pt>
    <dgm:pt modelId="{5248E2AB-57CC-4A7E-903C-4818F4A30D94}" type="parTrans" cxnId="{B8C698A5-3CFE-4A0F-903F-E61DFE493070}">
      <dgm:prSet/>
      <dgm:spPr/>
      <dgm:t>
        <a:bodyPr/>
        <a:lstStyle/>
        <a:p>
          <a:endParaRPr lang="en-GB" sz="2000">
            <a:solidFill>
              <a:srgbClr val="FF0000"/>
            </a:solidFill>
          </a:endParaRPr>
        </a:p>
      </dgm:t>
    </dgm:pt>
    <dgm:pt modelId="{652C3E6C-8C3E-465A-9737-8D550FF9DA2D}" type="sibTrans" cxnId="{B8C698A5-3CFE-4A0F-903F-E61DFE493070}">
      <dgm:prSet/>
      <dgm:spPr/>
      <dgm:t>
        <a:bodyPr/>
        <a:lstStyle/>
        <a:p>
          <a:endParaRPr lang="en-GB" sz="2000">
            <a:solidFill>
              <a:srgbClr val="FF0000"/>
            </a:solidFill>
          </a:endParaRPr>
        </a:p>
      </dgm:t>
    </dgm:pt>
    <dgm:pt modelId="{873FC366-7E90-4A52-9CE6-3839AD833B8B}">
      <dgm:prSet custT="1"/>
      <dgm:spPr>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sz="2000" dirty="0" smtClean="0">
              <a:cs typeface="Arial" pitchFamily="34" charset="0"/>
            </a:rPr>
            <a:t>Melting Glaciers</a:t>
          </a:r>
          <a:endParaRPr lang="en-US" sz="2000" dirty="0">
            <a:cs typeface="Arial" pitchFamily="34" charset="0"/>
          </a:endParaRPr>
        </a:p>
      </dgm:t>
    </dgm:pt>
    <dgm:pt modelId="{AFC86AD3-1DF7-4DC6-B09A-9FF588B8568D}" type="parTrans" cxnId="{5E4BE5D0-8D79-454D-A58B-26F54595B223}">
      <dgm:prSet/>
      <dgm:spPr/>
      <dgm:t>
        <a:bodyPr/>
        <a:lstStyle/>
        <a:p>
          <a:endParaRPr lang="en-GB" sz="2000">
            <a:solidFill>
              <a:srgbClr val="FF0000"/>
            </a:solidFill>
          </a:endParaRPr>
        </a:p>
      </dgm:t>
    </dgm:pt>
    <dgm:pt modelId="{8BBDC325-3C1A-4C0F-8BD3-28812FD51A5A}" type="sibTrans" cxnId="{5E4BE5D0-8D79-454D-A58B-26F54595B223}">
      <dgm:prSet/>
      <dgm:spPr/>
      <dgm:t>
        <a:bodyPr/>
        <a:lstStyle/>
        <a:p>
          <a:endParaRPr lang="en-GB" sz="2000">
            <a:solidFill>
              <a:srgbClr val="FF0000"/>
            </a:solidFill>
          </a:endParaRPr>
        </a:p>
      </dgm:t>
    </dgm:pt>
    <dgm:pt modelId="{9BA3A5BC-CA6D-48FA-B0BE-69C413E7D059}">
      <dgm:prSet custT="1"/>
      <dgm:spPr>
        <a:solidFill>
          <a:schemeClr val="accent5">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sz="2000" dirty="0" smtClean="0">
              <a:cs typeface="Arial" pitchFamily="34" charset="0"/>
            </a:rPr>
            <a:t>Extreme Climate Events</a:t>
          </a:r>
          <a:endParaRPr lang="en-US" sz="2000" dirty="0">
            <a:cs typeface="Arial" pitchFamily="34" charset="0"/>
          </a:endParaRPr>
        </a:p>
      </dgm:t>
    </dgm:pt>
    <dgm:pt modelId="{43366E18-39B1-4079-BC24-97562A384DCB}" type="parTrans" cxnId="{825407A0-4B4B-4160-9DF4-5DA32B8D3B71}">
      <dgm:prSet/>
      <dgm:spPr/>
      <dgm:t>
        <a:bodyPr/>
        <a:lstStyle/>
        <a:p>
          <a:endParaRPr lang="en-GB" sz="2000">
            <a:solidFill>
              <a:srgbClr val="FF0000"/>
            </a:solidFill>
          </a:endParaRPr>
        </a:p>
      </dgm:t>
    </dgm:pt>
    <dgm:pt modelId="{FB12A716-E6E2-4858-9BB3-778C4253E6D5}" type="sibTrans" cxnId="{825407A0-4B4B-4160-9DF4-5DA32B8D3B71}">
      <dgm:prSet/>
      <dgm:spPr/>
      <dgm:t>
        <a:bodyPr/>
        <a:lstStyle/>
        <a:p>
          <a:endParaRPr lang="en-GB" sz="2000">
            <a:solidFill>
              <a:srgbClr val="FF0000"/>
            </a:solidFill>
          </a:endParaRPr>
        </a:p>
      </dgm:t>
    </dgm:pt>
    <dgm:pt modelId="{16D3AFBB-2965-4060-9850-72AAFA5D6A2E}">
      <dgm:prSet custT="1"/>
      <dgm:spPr>
        <a:solidFill>
          <a:srgbClr val="8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sz="2000" dirty="0" smtClean="0">
              <a:cs typeface="Arial" pitchFamily="34" charset="0"/>
            </a:rPr>
            <a:t>Increasingly Heavy Downpours</a:t>
          </a:r>
          <a:endParaRPr lang="en-US" sz="2000" dirty="0">
            <a:cs typeface="Arial" pitchFamily="34" charset="0"/>
          </a:endParaRPr>
        </a:p>
      </dgm:t>
    </dgm:pt>
    <dgm:pt modelId="{E721A8D3-8D1C-4AA1-8BB0-F3AE4F80F410}" type="parTrans" cxnId="{6430FCE9-37B5-43DC-940C-302829C67397}">
      <dgm:prSet/>
      <dgm:spPr/>
      <dgm:t>
        <a:bodyPr/>
        <a:lstStyle/>
        <a:p>
          <a:endParaRPr lang="en-GB" sz="2000">
            <a:solidFill>
              <a:srgbClr val="FF0000"/>
            </a:solidFill>
          </a:endParaRPr>
        </a:p>
      </dgm:t>
    </dgm:pt>
    <dgm:pt modelId="{3B8E1B76-1C0B-4930-ACFF-5888E86CA609}" type="sibTrans" cxnId="{6430FCE9-37B5-43DC-940C-302829C67397}">
      <dgm:prSet/>
      <dgm:spPr/>
      <dgm:t>
        <a:bodyPr/>
        <a:lstStyle/>
        <a:p>
          <a:endParaRPr lang="en-GB" sz="2000">
            <a:solidFill>
              <a:srgbClr val="FF0000"/>
            </a:solidFill>
          </a:endParaRPr>
        </a:p>
      </dgm:t>
    </dgm:pt>
    <dgm:pt modelId="{872B733E-9653-48C4-AB86-9E0075E3F337}">
      <dgm:prSet custT="1"/>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sz="2000" dirty="0" smtClean="0">
              <a:cs typeface="Arial" pitchFamily="34" charset="0"/>
            </a:rPr>
            <a:t>Societal Impacts</a:t>
          </a:r>
          <a:endParaRPr lang="en-US" sz="2000" dirty="0">
            <a:solidFill>
              <a:schemeClr val="bg1"/>
            </a:solidFill>
            <a:cs typeface="Arial" pitchFamily="34" charset="0"/>
          </a:endParaRPr>
        </a:p>
      </dgm:t>
    </dgm:pt>
    <dgm:pt modelId="{4BC3143D-A401-4D09-B752-C6E60D73B2AB}" type="parTrans" cxnId="{F4119D4D-A237-4543-85FD-04AA163A4FC5}">
      <dgm:prSet/>
      <dgm:spPr/>
      <dgm:t>
        <a:bodyPr/>
        <a:lstStyle/>
        <a:p>
          <a:endParaRPr lang="en-GB" sz="2000">
            <a:solidFill>
              <a:srgbClr val="FF0000"/>
            </a:solidFill>
          </a:endParaRPr>
        </a:p>
      </dgm:t>
    </dgm:pt>
    <dgm:pt modelId="{B41FDE6A-4527-4E24-AE67-3BA2B2E76B56}" type="sibTrans" cxnId="{F4119D4D-A237-4543-85FD-04AA163A4FC5}">
      <dgm:prSet/>
      <dgm:spPr/>
      <dgm:t>
        <a:bodyPr/>
        <a:lstStyle/>
        <a:p>
          <a:endParaRPr lang="en-GB" sz="2000">
            <a:solidFill>
              <a:srgbClr val="FF0000"/>
            </a:solidFill>
          </a:endParaRPr>
        </a:p>
      </dgm:t>
    </dgm:pt>
    <dgm:pt modelId="{15BB6704-C476-47F3-8D43-F7B7025631B0}" type="pres">
      <dgm:prSet presAssocID="{B56F1A85-645F-4783-864F-43CBC5998DEF}" presName="compositeShape" presStyleCnt="0">
        <dgm:presLayoutVars>
          <dgm:chMax val="7"/>
          <dgm:dir/>
          <dgm:resizeHandles val="exact"/>
        </dgm:presLayoutVars>
      </dgm:prSet>
      <dgm:spPr/>
      <dgm:t>
        <a:bodyPr/>
        <a:lstStyle/>
        <a:p>
          <a:endParaRPr lang="en-GB"/>
        </a:p>
      </dgm:t>
    </dgm:pt>
    <dgm:pt modelId="{EBAD1CDF-17AF-4EB5-98BB-6F4E25A266D1}" type="pres">
      <dgm:prSet presAssocID="{B56F1A85-645F-4783-864F-43CBC5998DEF}" presName="wedge1" presStyleLbl="node1" presStyleIdx="0" presStyleCnt="5"/>
      <dgm:spPr/>
      <dgm:t>
        <a:bodyPr/>
        <a:lstStyle/>
        <a:p>
          <a:endParaRPr lang="en-GB"/>
        </a:p>
      </dgm:t>
    </dgm:pt>
    <dgm:pt modelId="{1EA00E60-C554-4CAD-A420-9304B9C278CB}" type="pres">
      <dgm:prSet presAssocID="{B56F1A85-645F-4783-864F-43CBC5998DEF}" presName="wedge1Tx" presStyleLbl="node1" presStyleIdx="0" presStyleCnt="5">
        <dgm:presLayoutVars>
          <dgm:chMax val="0"/>
          <dgm:chPref val="0"/>
          <dgm:bulletEnabled val="1"/>
        </dgm:presLayoutVars>
      </dgm:prSet>
      <dgm:spPr/>
      <dgm:t>
        <a:bodyPr/>
        <a:lstStyle/>
        <a:p>
          <a:endParaRPr lang="en-GB"/>
        </a:p>
      </dgm:t>
    </dgm:pt>
    <dgm:pt modelId="{1ECE8E6B-337F-4350-B0F7-7F92AB4E56B9}" type="pres">
      <dgm:prSet presAssocID="{B56F1A85-645F-4783-864F-43CBC5998DEF}" presName="wedge2" presStyleLbl="node1" presStyleIdx="1" presStyleCnt="5"/>
      <dgm:spPr/>
      <dgm:t>
        <a:bodyPr/>
        <a:lstStyle/>
        <a:p>
          <a:endParaRPr lang="en-GB"/>
        </a:p>
      </dgm:t>
    </dgm:pt>
    <dgm:pt modelId="{FF93D4D6-FE18-4FF7-97F3-4DC830A4B47A}" type="pres">
      <dgm:prSet presAssocID="{B56F1A85-645F-4783-864F-43CBC5998DEF}" presName="wedge2Tx" presStyleLbl="node1" presStyleIdx="1" presStyleCnt="5">
        <dgm:presLayoutVars>
          <dgm:chMax val="0"/>
          <dgm:chPref val="0"/>
          <dgm:bulletEnabled val="1"/>
        </dgm:presLayoutVars>
      </dgm:prSet>
      <dgm:spPr/>
      <dgm:t>
        <a:bodyPr/>
        <a:lstStyle/>
        <a:p>
          <a:endParaRPr lang="en-GB"/>
        </a:p>
      </dgm:t>
    </dgm:pt>
    <dgm:pt modelId="{3BD8902F-6F5D-4EE2-B14B-A35B27D51D87}" type="pres">
      <dgm:prSet presAssocID="{B56F1A85-645F-4783-864F-43CBC5998DEF}" presName="wedge3" presStyleLbl="node1" presStyleIdx="2" presStyleCnt="5"/>
      <dgm:spPr/>
      <dgm:t>
        <a:bodyPr/>
        <a:lstStyle/>
        <a:p>
          <a:endParaRPr lang="en-GB"/>
        </a:p>
      </dgm:t>
    </dgm:pt>
    <dgm:pt modelId="{0935F003-359F-4F20-B5D5-17D7D6718C50}" type="pres">
      <dgm:prSet presAssocID="{B56F1A85-645F-4783-864F-43CBC5998DEF}" presName="wedge3Tx" presStyleLbl="node1" presStyleIdx="2" presStyleCnt="5">
        <dgm:presLayoutVars>
          <dgm:chMax val="0"/>
          <dgm:chPref val="0"/>
          <dgm:bulletEnabled val="1"/>
        </dgm:presLayoutVars>
      </dgm:prSet>
      <dgm:spPr/>
      <dgm:t>
        <a:bodyPr/>
        <a:lstStyle/>
        <a:p>
          <a:endParaRPr lang="en-GB"/>
        </a:p>
      </dgm:t>
    </dgm:pt>
    <dgm:pt modelId="{98746302-2591-401A-BB27-C15463E72433}" type="pres">
      <dgm:prSet presAssocID="{B56F1A85-645F-4783-864F-43CBC5998DEF}" presName="wedge4" presStyleLbl="node1" presStyleIdx="3" presStyleCnt="5"/>
      <dgm:spPr/>
      <dgm:t>
        <a:bodyPr/>
        <a:lstStyle/>
        <a:p>
          <a:endParaRPr lang="en-GB"/>
        </a:p>
      </dgm:t>
    </dgm:pt>
    <dgm:pt modelId="{7DB88E3B-A9B6-4496-B4BC-41C50D944B1A}" type="pres">
      <dgm:prSet presAssocID="{B56F1A85-645F-4783-864F-43CBC5998DEF}" presName="wedge4Tx" presStyleLbl="node1" presStyleIdx="3" presStyleCnt="5">
        <dgm:presLayoutVars>
          <dgm:chMax val="0"/>
          <dgm:chPref val="0"/>
          <dgm:bulletEnabled val="1"/>
        </dgm:presLayoutVars>
      </dgm:prSet>
      <dgm:spPr/>
      <dgm:t>
        <a:bodyPr/>
        <a:lstStyle/>
        <a:p>
          <a:endParaRPr lang="en-GB"/>
        </a:p>
      </dgm:t>
    </dgm:pt>
    <dgm:pt modelId="{6A3FD2B3-B5EA-4C48-8B13-B23A155841D5}" type="pres">
      <dgm:prSet presAssocID="{B56F1A85-645F-4783-864F-43CBC5998DEF}" presName="wedge5" presStyleLbl="node1" presStyleIdx="4" presStyleCnt="5"/>
      <dgm:spPr/>
      <dgm:t>
        <a:bodyPr/>
        <a:lstStyle/>
        <a:p>
          <a:endParaRPr lang="en-GB"/>
        </a:p>
      </dgm:t>
    </dgm:pt>
    <dgm:pt modelId="{888375BF-CE43-4159-9486-A4F79169D967}" type="pres">
      <dgm:prSet presAssocID="{B56F1A85-645F-4783-864F-43CBC5998DEF}" presName="wedge5Tx" presStyleLbl="node1" presStyleIdx="4" presStyleCnt="5">
        <dgm:presLayoutVars>
          <dgm:chMax val="0"/>
          <dgm:chPref val="0"/>
          <dgm:bulletEnabled val="1"/>
        </dgm:presLayoutVars>
      </dgm:prSet>
      <dgm:spPr/>
      <dgm:t>
        <a:bodyPr/>
        <a:lstStyle/>
        <a:p>
          <a:endParaRPr lang="en-GB"/>
        </a:p>
      </dgm:t>
    </dgm:pt>
  </dgm:ptLst>
  <dgm:cxnLst>
    <dgm:cxn modelId="{825407A0-4B4B-4160-9DF4-5DA32B8D3B71}" srcId="{B56F1A85-645F-4783-864F-43CBC5998DEF}" destId="{9BA3A5BC-CA6D-48FA-B0BE-69C413E7D059}" srcOrd="2" destOrd="0" parTransId="{43366E18-39B1-4079-BC24-97562A384DCB}" sibTransId="{FB12A716-E6E2-4858-9BB3-778C4253E6D5}"/>
    <dgm:cxn modelId="{6810E94B-10D9-4306-810D-74D1E0ECFC3A}" type="presOf" srcId="{9BA3A5BC-CA6D-48FA-B0BE-69C413E7D059}" destId="{3BD8902F-6F5D-4EE2-B14B-A35B27D51D87}" srcOrd="0" destOrd="0" presId="urn:microsoft.com/office/officeart/2005/8/layout/chart3"/>
    <dgm:cxn modelId="{0DB97D8E-4A6E-455A-8D03-C9AF39E67EC6}" type="presOf" srcId="{873FC366-7E90-4A52-9CE6-3839AD833B8B}" destId="{FF93D4D6-FE18-4FF7-97F3-4DC830A4B47A}" srcOrd="1" destOrd="0" presId="urn:microsoft.com/office/officeart/2005/8/layout/chart3"/>
    <dgm:cxn modelId="{D134B44A-07C3-4386-8753-62C3B0FB134B}" type="presOf" srcId="{872B733E-9653-48C4-AB86-9E0075E3F337}" destId="{6A3FD2B3-B5EA-4C48-8B13-B23A155841D5}" srcOrd="0" destOrd="0" presId="urn:microsoft.com/office/officeart/2005/8/layout/chart3"/>
    <dgm:cxn modelId="{D41EACAF-EA2E-4BDC-A592-335C897940B1}" type="presOf" srcId="{D8601CE6-3426-4FB1-BC00-1BD8E96814BF}" destId="{EBAD1CDF-17AF-4EB5-98BB-6F4E25A266D1}" srcOrd="0" destOrd="0" presId="urn:microsoft.com/office/officeart/2005/8/layout/chart3"/>
    <dgm:cxn modelId="{333D2350-D680-40EB-8771-A0D68C9EEACE}" type="presOf" srcId="{16D3AFBB-2965-4060-9850-72AAFA5D6A2E}" destId="{98746302-2591-401A-BB27-C15463E72433}" srcOrd="0" destOrd="0" presId="urn:microsoft.com/office/officeart/2005/8/layout/chart3"/>
    <dgm:cxn modelId="{6430FCE9-37B5-43DC-940C-302829C67397}" srcId="{B56F1A85-645F-4783-864F-43CBC5998DEF}" destId="{16D3AFBB-2965-4060-9850-72AAFA5D6A2E}" srcOrd="3" destOrd="0" parTransId="{E721A8D3-8D1C-4AA1-8BB0-F3AE4F80F410}" sibTransId="{3B8E1B76-1C0B-4930-ACFF-5888E86CA609}"/>
    <dgm:cxn modelId="{CCD85D77-B75E-44DA-9348-CFC3AB73A303}" type="presOf" srcId="{16D3AFBB-2965-4060-9850-72AAFA5D6A2E}" destId="{7DB88E3B-A9B6-4496-B4BC-41C50D944B1A}" srcOrd="1" destOrd="0" presId="urn:microsoft.com/office/officeart/2005/8/layout/chart3"/>
    <dgm:cxn modelId="{1AAF6EE3-ABF9-4986-8491-3D0F1E08BC33}" type="presOf" srcId="{873FC366-7E90-4A52-9CE6-3839AD833B8B}" destId="{1ECE8E6B-337F-4350-B0F7-7F92AB4E56B9}" srcOrd="0" destOrd="0" presId="urn:microsoft.com/office/officeart/2005/8/layout/chart3"/>
    <dgm:cxn modelId="{5E4BE5D0-8D79-454D-A58B-26F54595B223}" srcId="{B56F1A85-645F-4783-864F-43CBC5998DEF}" destId="{873FC366-7E90-4A52-9CE6-3839AD833B8B}" srcOrd="1" destOrd="0" parTransId="{AFC86AD3-1DF7-4DC6-B09A-9FF588B8568D}" sibTransId="{8BBDC325-3C1A-4C0F-8BD3-28812FD51A5A}"/>
    <dgm:cxn modelId="{F4119D4D-A237-4543-85FD-04AA163A4FC5}" srcId="{B56F1A85-645F-4783-864F-43CBC5998DEF}" destId="{872B733E-9653-48C4-AB86-9E0075E3F337}" srcOrd="4" destOrd="0" parTransId="{4BC3143D-A401-4D09-B752-C6E60D73B2AB}" sibTransId="{B41FDE6A-4527-4E24-AE67-3BA2B2E76B56}"/>
    <dgm:cxn modelId="{1ED02342-480A-427D-8081-D1F084043613}" type="presOf" srcId="{B56F1A85-645F-4783-864F-43CBC5998DEF}" destId="{15BB6704-C476-47F3-8D43-F7B7025631B0}" srcOrd="0" destOrd="0" presId="urn:microsoft.com/office/officeart/2005/8/layout/chart3"/>
    <dgm:cxn modelId="{B1166436-0725-49A0-8B86-CD356858DDE9}" type="presOf" srcId="{9BA3A5BC-CA6D-48FA-B0BE-69C413E7D059}" destId="{0935F003-359F-4F20-B5D5-17D7D6718C50}" srcOrd="1" destOrd="0" presId="urn:microsoft.com/office/officeart/2005/8/layout/chart3"/>
    <dgm:cxn modelId="{27E9BFE4-3724-4C5F-AE30-B60D552290DA}" type="presOf" srcId="{872B733E-9653-48C4-AB86-9E0075E3F337}" destId="{888375BF-CE43-4159-9486-A4F79169D967}" srcOrd="1" destOrd="0" presId="urn:microsoft.com/office/officeart/2005/8/layout/chart3"/>
    <dgm:cxn modelId="{C6D538C3-8DFD-4D7E-8E3C-4C61568A3EAE}" type="presOf" srcId="{D8601CE6-3426-4FB1-BC00-1BD8E96814BF}" destId="{1EA00E60-C554-4CAD-A420-9304B9C278CB}" srcOrd="1" destOrd="0" presId="urn:microsoft.com/office/officeart/2005/8/layout/chart3"/>
    <dgm:cxn modelId="{B8C698A5-3CFE-4A0F-903F-E61DFE493070}" srcId="{B56F1A85-645F-4783-864F-43CBC5998DEF}" destId="{D8601CE6-3426-4FB1-BC00-1BD8E96814BF}" srcOrd="0" destOrd="0" parTransId="{5248E2AB-57CC-4A7E-903C-4818F4A30D94}" sibTransId="{652C3E6C-8C3E-465A-9737-8D550FF9DA2D}"/>
    <dgm:cxn modelId="{487AF865-BBDA-49E0-9265-5F58024EC201}" type="presParOf" srcId="{15BB6704-C476-47F3-8D43-F7B7025631B0}" destId="{EBAD1CDF-17AF-4EB5-98BB-6F4E25A266D1}" srcOrd="0" destOrd="0" presId="urn:microsoft.com/office/officeart/2005/8/layout/chart3"/>
    <dgm:cxn modelId="{9079E5D4-5B58-48CF-A508-E36925F18E8F}" type="presParOf" srcId="{15BB6704-C476-47F3-8D43-F7B7025631B0}" destId="{1EA00E60-C554-4CAD-A420-9304B9C278CB}" srcOrd="1" destOrd="0" presId="urn:microsoft.com/office/officeart/2005/8/layout/chart3"/>
    <dgm:cxn modelId="{2BF36937-4FBA-4799-A8CD-E764DBDF98B5}" type="presParOf" srcId="{15BB6704-C476-47F3-8D43-F7B7025631B0}" destId="{1ECE8E6B-337F-4350-B0F7-7F92AB4E56B9}" srcOrd="2" destOrd="0" presId="urn:microsoft.com/office/officeart/2005/8/layout/chart3"/>
    <dgm:cxn modelId="{EE809068-3522-46E2-9D76-1E5F318B5619}" type="presParOf" srcId="{15BB6704-C476-47F3-8D43-F7B7025631B0}" destId="{FF93D4D6-FE18-4FF7-97F3-4DC830A4B47A}" srcOrd="3" destOrd="0" presId="urn:microsoft.com/office/officeart/2005/8/layout/chart3"/>
    <dgm:cxn modelId="{6F9E2F69-3A08-4A0B-B29E-BFCFB3DD1029}" type="presParOf" srcId="{15BB6704-C476-47F3-8D43-F7B7025631B0}" destId="{3BD8902F-6F5D-4EE2-B14B-A35B27D51D87}" srcOrd="4" destOrd="0" presId="urn:microsoft.com/office/officeart/2005/8/layout/chart3"/>
    <dgm:cxn modelId="{0E0EB6AA-4E24-4F23-A9A8-7E46066BB8A7}" type="presParOf" srcId="{15BB6704-C476-47F3-8D43-F7B7025631B0}" destId="{0935F003-359F-4F20-B5D5-17D7D6718C50}" srcOrd="5" destOrd="0" presId="urn:microsoft.com/office/officeart/2005/8/layout/chart3"/>
    <dgm:cxn modelId="{B0F4BA65-9650-4D28-A1EE-3C5566FBE9D8}" type="presParOf" srcId="{15BB6704-C476-47F3-8D43-F7B7025631B0}" destId="{98746302-2591-401A-BB27-C15463E72433}" srcOrd="6" destOrd="0" presId="urn:microsoft.com/office/officeart/2005/8/layout/chart3"/>
    <dgm:cxn modelId="{3BAEF38F-A01F-4CC9-BEC3-5D1B06B42499}" type="presParOf" srcId="{15BB6704-C476-47F3-8D43-F7B7025631B0}" destId="{7DB88E3B-A9B6-4496-B4BC-41C50D944B1A}" srcOrd="7" destOrd="0" presId="urn:microsoft.com/office/officeart/2005/8/layout/chart3"/>
    <dgm:cxn modelId="{50AC52F3-D473-47AB-9B67-7EAC4B7227EF}" type="presParOf" srcId="{15BB6704-C476-47F3-8D43-F7B7025631B0}" destId="{6A3FD2B3-B5EA-4C48-8B13-B23A155841D5}" srcOrd="8" destOrd="0" presId="urn:microsoft.com/office/officeart/2005/8/layout/chart3"/>
    <dgm:cxn modelId="{FD7680D5-17D7-4444-A55F-3C935D435105}" type="presParOf" srcId="{15BB6704-C476-47F3-8D43-F7B7025631B0}" destId="{888375BF-CE43-4159-9486-A4F79169D967}"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578B2DA-A6C3-40FD-B02F-414AB5896A37}"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GB"/>
        </a:p>
      </dgm:t>
    </dgm:pt>
    <dgm:pt modelId="{0221BD9D-C905-4334-91E5-648DB0E289C9}">
      <dgm:prSet phldrT="[Text]" custT="1"/>
      <dgm:spPr/>
      <dgm:t>
        <a:bodyPr/>
        <a:lstStyle/>
        <a:p>
          <a:r>
            <a:rPr lang="en-US" sz="2000" b="1" dirty="0" smtClean="0">
              <a:solidFill>
                <a:srgbClr val="FF0000"/>
              </a:solidFill>
              <a:ea typeface="Arial" pitchFamily="34" charset="0"/>
            </a:rPr>
            <a:t>Cyclones	</a:t>
          </a:r>
          <a:endParaRPr lang="en-GB" sz="2000" dirty="0"/>
        </a:p>
      </dgm:t>
    </dgm:pt>
    <dgm:pt modelId="{30DB6BE5-C561-49E9-A8C8-03159647F424}" type="parTrans" cxnId="{5A5853C8-68CE-44D9-8946-618E9D14CACB}">
      <dgm:prSet/>
      <dgm:spPr/>
      <dgm:t>
        <a:bodyPr/>
        <a:lstStyle/>
        <a:p>
          <a:endParaRPr lang="en-GB" sz="2000"/>
        </a:p>
      </dgm:t>
    </dgm:pt>
    <dgm:pt modelId="{D901DDFD-9782-4E39-A93F-ED393A48ACFD}" type="sibTrans" cxnId="{5A5853C8-68CE-44D9-8946-618E9D14CACB}">
      <dgm:prSet/>
      <dgm:spPr/>
      <dgm:t>
        <a:bodyPr/>
        <a:lstStyle/>
        <a:p>
          <a:endParaRPr lang="en-GB" sz="2000"/>
        </a:p>
      </dgm:t>
    </dgm:pt>
    <dgm:pt modelId="{0F135417-F068-4239-94AC-73EBFB23FB45}">
      <dgm:prSet phldrT="[Text]" custT="1"/>
      <dgm:spPr/>
      <dgm:t>
        <a:bodyPr/>
        <a:lstStyle/>
        <a:p>
          <a:r>
            <a:rPr lang="en-US" sz="2000" b="1" dirty="0" smtClean="0">
              <a:solidFill>
                <a:srgbClr val="FF0000"/>
              </a:solidFill>
              <a:ea typeface="Arial" pitchFamily="34" charset="0"/>
            </a:rPr>
            <a:t>Displacements</a:t>
          </a:r>
          <a:endParaRPr lang="en-GB" sz="2000" dirty="0"/>
        </a:p>
      </dgm:t>
    </dgm:pt>
    <dgm:pt modelId="{07F9A6C8-7383-413E-9599-52994E3B9ED3}" type="parTrans" cxnId="{F832BFF7-1640-4413-A811-87D3754DC9BD}">
      <dgm:prSet/>
      <dgm:spPr/>
      <dgm:t>
        <a:bodyPr/>
        <a:lstStyle/>
        <a:p>
          <a:endParaRPr lang="en-GB" sz="2000"/>
        </a:p>
      </dgm:t>
    </dgm:pt>
    <dgm:pt modelId="{6EDEB82A-5230-4721-B3C5-21D502664AA9}" type="sibTrans" cxnId="{F832BFF7-1640-4413-A811-87D3754DC9BD}">
      <dgm:prSet/>
      <dgm:spPr/>
      <dgm:t>
        <a:bodyPr/>
        <a:lstStyle/>
        <a:p>
          <a:endParaRPr lang="en-GB" sz="2000"/>
        </a:p>
      </dgm:t>
    </dgm:pt>
    <dgm:pt modelId="{43B67ACB-591F-44A8-81DB-E9CD99638FD8}">
      <dgm:prSet phldrT="[Text]" custT="1"/>
      <dgm:spPr/>
      <dgm:t>
        <a:bodyPr/>
        <a:lstStyle/>
        <a:p>
          <a:r>
            <a:rPr lang="en-US" sz="2000" dirty="0" smtClean="0">
              <a:ea typeface="Arial" pitchFamily="34" charset="0"/>
            </a:rPr>
            <a:t>Yemyin-2007</a:t>
          </a:r>
          <a:endParaRPr lang="en-GB" sz="2000" dirty="0"/>
        </a:p>
      </dgm:t>
    </dgm:pt>
    <dgm:pt modelId="{6DC26A10-23F0-41F6-983C-099A1F535D1D}" type="parTrans" cxnId="{4AD06B7D-D716-4D30-8FB9-AEC7385F1F1A}">
      <dgm:prSet/>
      <dgm:spPr/>
      <dgm:t>
        <a:bodyPr/>
        <a:lstStyle/>
        <a:p>
          <a:endParaRPr lang="en-GB" sz="2000"/>
        </a:p>
      </dgm:t>
    </dgm:pt>
    <dgm:pt modelId="{F64E518C-C0F0-464D-9265-EBA0448383D3}" type="sibTrans" cxnId="{4AD06B7D-D716-4D30-8FB9-AEC7385F1F1A}">
      <dgm:prSet/>
      <dgm:spPr/>
      <dgm:t>
        <a:bodyPr/>
        <a:lstStyle/>
        <a:p>
          <a:endParaRPr lang="en-GB" sz="2000"/>
        </a:p>
      </dgm:t>
    </dgm:pt>
    <dgm:pt modelId="{4698F8DE-E7D5-4AD0-8C29-EF1CA765B7DB}">
      <dgm:prSet phldrT="[Text]" custT="1"/>
      <dgm:spPr/>
      <dgm:t>
        <a:bodyPr/>
        <a:lstStyle/>
        <a:p>
          <a:r>
            <a:rPr lang="en-US" sz="2000" dirty="0" smtClean="0">
              <a:ea typeface="Arial" pitchFamily="34" charset="0"/>
            </a:rPr>
            <a:t>Phet-2010</a:t>
          </a:r>
          <a:endParaRPr lang="en-GB" sz="2000" dirty="0"/>
        </a:p>
      </dgm:t>
    </dgm:pt>
    <dgm:pt modelId="{81D5E3C9-E753-4E85-9E32-D9DFE87C820F}" type="parTrans" cxnId="{9C7E7A0E-59A8-4417-A510-55A4D4EA421D}">
      <dgm:prSet/>
      <dgm:spPr/>
      <dgm:t>
        <a:bodyPr/>
        <a:lstStyle/>
        <a:p>
          <a:endParaRPr lang="en-GB" sz="2000"/>
        </a:p>
      </dgm:t>
    </dgm:pt>
    <dgm:pt modelId="{E7005AF4-CE1A-4C05-9C4B-CD3C0361CE56}" type="sibTrans" cxnId="{9C7E7A0E-59A8-4417-A510-55A4D4EA421D}">
      <dgm:prSet/>
      <dgm:spPr/>
      <dgm:t>
        <a:bodyPr/>
        <a:lstStyle/>
        <a:p>
          <a:endParaRPr lang="en-GB" sz="2000"/>
        </a:p>
      </dgm:t>
    </dgm:pt>
    <dgm:pt modelId="{7C179586-3389-428A-8D41-E32BDF160683}">
      <dgm:prSet phldrT="[Text]" custT="1"/>
      <dgm:spPr/>
      <dgm:t>
        <a:bodyPr/>
        <a:lstStyle/>
        <a:p>
          <a:r>
            <a:rPr lang="en-US" sz="2000" dirty="0" err="1" smtClean="0">
              <a:ea typeface="Arial" pitchFamily="34" charset="0"/>
            </a:rPr>
            <a:t>Malakand</a:t>
          </a:r>
          <a:r>
            <a:rPr lang="en-US" sz="2000" dirty="0" smtClean="0">
              <a:ea typeface="Arial" pitchFamily="34" charset="0"/>
            </a:rPr>
            <a:t> - 2009 / 10</a:t>
          </a:r>
          <a:endParaRPr lang="en-GB" sz="2000" dirty="0"/>
        </a:p>
      </dgm:t>
    </dgm:pt>
    <dgm:pt modelId="{8C959514-6662-4E7B-8FF1-99A87F7EB113}" type="parTrans" cxnId="{BB1DC6BF-EBAE-490E-9EAA-A0422695F36D}">
      <dgm:prSet/>
      <dgm:spPr/>
      <dgm:t>
        <a:bodyPr/>
        <a:lstStyle/>
        <a:p>
          <a:endParaRPr lang="en-GB" sz="2000"/>
        </a:p>
      </dgm:t>
    </dgm:pt>
    <dgm:pt modelId="{507C63A2-180D-45B2-BF7D-0773202CE8D3}" type="sibTrans" cxnId="{BB1DC6BF-EBAE-490E-9EAA-A0422695F36D}">
      <dgm:prSet/>
      <dgm:spPr/>
      <dgm:t>
        <a:bodyPr/>
        <a:lstStyle/>
        <a:p>
          <a:endParaRPr lang="en-GB" sz="2000"/>
        </a:p>
      </dgm:t>
    </dgm:pt>
    <dgm:pt modelId="{309A6C83-196D-41D7-96F0-BE1F6BC8E49C}">
      <dgm:prSet phldrT="[Text]" custT="1"/>
      <dgm:spPr/>
      <dgm:t>
        <a:bodyPr/>
        <a:lstStyle/>
        <a:p>
          <a:r>
            <a:rPr lang="en-US" sz="2000" b="1" dirty="0" smtClean="0">
              <a:solidFill>
                <a:srgbClr val="FF0000"/>
              </a:solidFill>
              <a:ea typeface="Arial" pitchFamily="34" charset="0"/>
            </a:rPr>
            <a:t>Earthquakes	</a:t>
          </a:r>
          <a:endParaRPr lang="en-GB" sz="2000" dirty="0"/>
        </a:p>
      </dgm:t>
    </dgm:pt>
    <dgm:pt modelId="{577BE700-E8F3-40CA-BB28-A444F98D4E44}" type="parTrans" cxnId="{83F87726-5E29-4AE8-B009-A890571B490E}">
      <dgm:prSet/>
      <dgm:spPr/>
      <dgm:t>
        <a:bodyPr/>
        <a:lstStyle/>
        <a:p>
          <a:endParaRPr lang="en-GB" sz="2000"/>
        </a:p>
      </dgm:t>
    </dgm:pt>
    <dgm:pt modelId="{D197A0B0-EA28-4DEF-8856-128C5AE68EE7}" type="sibTrans" cxnId="{83F87726-5E29-4AE8-B009-A890571B490E}">
      <dgm:prSet/>
      <dgm:spPr/>
      <dgm:t>
        <a:bodyPr/>
        <a:lstStyle/>
        <a:p>
          <a:endParaRPr lang="en-GB" sz="2000"/>
        </a:p>
      </dgm:t>
    </dgm:pt>
    <dgm:pt modelId="{EF469448-9F7A-47BA-912C-B0EAE27BEA17}">
      <dgm:prSet phldrT="[Text]" custT="1"/>
      <dgm:spPr/>
      <dgm:t>
        <a:bodyPr/>
        <a:lstStyle/>
        <a:p>
          <a:r>
            <a:rPr lang="en-US" sz="2000" dirty="0" smtClean="0">
              <a:ea typeface="Arial" pitchFamily="34" charset="0"/>
            </a:rPr>
            <a:t>Ziarat-2008</a:t>
          </a:r>
          <a:endParaRPr lang="en-GB" sz="2000" dirty="0"/>
        </a:p>
      </dgm:t>
    </dgm:pt>
    <dgm:pt modelId="{807EBBE3-99AD-4EA3-BF16-578A6E7F2FD8}" type="parTrans" cxnId="{789F3DD7-B28A-4268-ABB3-1A7155D40775}">
      <dgm:prSet/>
      <dgm:spPr/>
      <dgm:t>
        <a:bodyPr/>
        <a:lstStyle/>
        <a:p>
          <a:endParaRPr lang="en-GB" sz="2000"/>
        </a:p>
      </dgm:t>
    </dgm:pt>
    <dgm:pt modelId="{704645B1-20D7-43F4-968C-22B81CB47870}" type="sibTrans" cxnId="{789F3DD7-B28A-4268-ABB3-1A7155D40775}">
      <dgm:prSet/>
      <dgm:spPr/>
      <dgm:t>
        <a:bodyPr/>
        <a:lstStyle/>
        <a:p>
          <a:endParaRPr lang="en-GB" sz="2000"/>
        </a:p>
      </dgm:t>
    </dgm:pt>
    <dgm:pt modelId="{CDF4AB09-4E04-40D7-AF3D-F76F55BE977F}">
      <dgm:prSet phldrT="[Text]" custT="1"/>
      <dgm:spPr/>
      <dgm:t>
        <a:bodyPr/>
        <a:lstStyle/>
        <a:p>
          <a:r>
            <a:rPr lang="en-US" sz="2000" dirty="0" smtClean="0">
              <a:ea typeface="Arial" pitchFamily="34" charset="0"/>
            </a:rPr>
            <a:t>Dalbandeen-2010</a:t>
          </a:r>
          <a:endParaRPr lang="en-GB" sz="2000" dirty="0"/>
        </a:p>
      </dgm:t>
    </dgm:pt>
    <dgm:pt modelId="{2BAF14FB-4911-4D87-8053-2C6031A49EDF}" type="parTrans" cxnId="{65182F95-29EB-4FAD-AED7-6BD4654DBF5F}">
      <dgm:prSet/>
      <dgm:spPr/>
      <dgm:t>
        <a:bodyPr/>
        <a:lstStyle/>
        <a:p>
          <a:endParaRPr lang="en-GB" sz="2000"/>
        </a:p>
      </dgm:t>
    </dgm:pt>
    <dgm:pt modelId="{6692CE1F-74D9-4C8E-969A-8CEA1B6DF285}" type="sibTrans" cxnId="{65182F95-29EB-4FAD-AED7-6BD4654DBF5F}">
      <dgm:prSet/>
      <dgm:spPr/>
      <dgm:t>
        <a:bodyPr/>
        <a:lstStyle/>
        <a:p>
          <a:endParaRPr lang="en-GB" sz="2000"/>
        </a:p>
      </dgm:t>
    </dgm:pt>
    <dgm:pt modelId="{1D7F221A-FF42-4E1C-895A-CF2A757DCB59}">
      <dgm:prSet phldrT="[Text]" custT="1"/>
      <dgm:spPr/>
      <dgm:t>
        <a:bodyPr/>
        <a:lstStyle/>
        <a:p>
          <a:r>
            <a:rPr lang="en-US" sz="2000" dirty="0" err="1" smtClean="0">
              <a:ea typeface="Arial" pitchFamily="34" charset="0"/>
            </a:rPr>
            <a:t>Maskhel</a:t>
          </a:r>
          <a:r>
            <a:rPr lang="en-US" sz="2000" dirty="0" smtClean="0">
              <a:ea typeface="Arial" pitchFamily="34" charset="0"/>
            </a:rPr>
            <a:t>  and </a:t>
          </a:r>
          <a:r>
            <a:rPr lang="en-US" sz="2000" dirty="0" err="1" smtClean="0">
              <a:ea typeface="Arial" pitchFamily="34" charset="0"/>
            </a:rPr>
            <a:t>Awaran</a:t>
          </a:r>
          <a:r>
            <a:rPr lang="en-US" sz="2000" dirty="0" smtClean="0">
              <a:ea typeface="Arial" pitchFamily="34" charset="0"/>
            </a:rPr>
            <a:t> 2013</a:t>
          </a:r>
          <a:endParaRPr lang="en-GB" sz="2000" dirty="0"/>
        </a:p>
      </dgm:t>
    </dgm:pt>
    <dgm:pt modelId="{98250D62-F1BB-41DA-8F9D-1648BF4AFC21}" type="parTrans" cxnId="{DB4F7777-ED32-4C23-8F72-C3C24D24DF92}">
      <dgm:prSet/>
      <dgm:spPr/>
      <dgm:t>
        <a:bodyPr/>
        <a:lstStyle/>
        <a:p>
          <a:endParaRPr lang="en-GB" sz="2000"/>
        </a:p>
      </dgm:t>
    </dgm:pt>
    <dgm:pt modelId="{51A65180-68DB-4C6B-AAC0-635F171E2B37}" type="sibTrans" cxnId="{DB4F7777-ED32-4C23-8F72-C3C24D24DF92}">
      <dgm:prSet/>
      <dgm:spPr/>
      <dgm:t>
        <a:bodyPr/>
        <a:lstStyle/>
        <a:p>
          <a:endParaRPr lang="en-GB" sz="2000"/>
        </a:p>
      </dgm:t>
    </dgm:pt>
    <dgm:pt modelId="{E887727A-46A5-4332-9F8B-734BCBFAADBF}">
      <dgm:prSet phldrT="[Text]" custT="1"/>
      <dgm:spPr/>
      <dgm:t>
        <a:bodyPr/>
        <a:lstStyle/>
        <a:p>
          <a:pPr>
            <a:lnSpc>
              <a:spcPts val="1700"/>
            </a:lnSpc>
          </a:pPr>
          <a:r>
            <a:rPr lang="en-US" sz="2000" b="1" dirty="0" smtClean="0">
              <a:solidFill>
                <a:srgbClr val="FF0000"/>
              </a:solidFill>
              <a:ea typeface="Arial" pitchFamily="34" charset="0"/>
            </a:rPr>
            <a:t>Landslides / GLOF</a:t>
          </a:r>
          <a:endParaRPr lang="en-GB" sz="2000" dirty="0"/>
        </a:p>
      </dgm:t>
    </dgm:pt>
    <dgm:pt modelId="{2BF089E1-0F8A-43F9-BB01-7828B6EA8560}" type="parTrans" cxnId="{22B02010-2DA8-4606-BC3A-8879AF686647}">
      <dgm:prSet/>
      <dgm:spPr/>
      <dgm:t>
        <a:bodyPr/>
        <a:lstStyle/>
        <a:p>
          <a:endParaRPr lang="en-GB" sz="2000"/>
        </a:p>
      </dgm:t>
    </dgm:pt>
    <dgm:pt modelId="{99318939-E256-4913-941C-6CB216ABF8EE}" type="sibTrans" cxnId="{22B02010-2DA8-4606-BC3A-8879AF686647}">
      <dgm:prSet/>
      <dgm:spPr/>
      <dgm:t>
        <a:bodyPr/>
        <a:lstStyle/>
        <a:p>
          <a:endParaRPr lang="en-GB" sz="2000"/>
        </a:p>
      </dgm:t>
    </dgm:pt>
    <dgm:pt modelId="{C9F81BD0-08AB-4159-A6FB-32E223033073}">
      <dgm:prSet phldrT="[Text]" custT="1"/>
      <dgm:spPr/>
      <dgm:t>
        <a:bodyPr/>
        <a:lstStyle/>
        <a:p>
          <a:pPr>
            <a:lnSpc>
              <a:spcPts val="1700"/>
            </a:lnSpc>
          </a:pPr>
          <a:r>
            <a:rPr lang="en-US" sz="2000" dirty="0" smtClean="0">
              <a:ea typeface="Arial" pitchFamily="34" charset="0"/>
            </a:rPr>
            <a:t>Attabad-2010</a:t>
          </a:r>
          <a:endParaRPr lang="en-GB" sz="2000" dirty="0"/>
        </a:p>
      </dgm:t>
    </dgm:pt>
    <dgm:pt modelId="{2C697429-74C6-40F6-99A5-16C903F31308}" type="parTrans" cxnId="{D8F17346-9FBF-4E07-9A97-2BFCE96991FA}">
      <dgm:prSet/>
      <dgm:spPr/>
      <dgm:t>
        <a:bodyPr/>
        <a:lstStyle/>
        <a:p>
          <a:endParaRPr lang="en-GB" sz="2000"/>
        </a:p>
      </dgm:t>
    </dgm:pt>
    <dgm:pt modelId="{9B57CCCE-D4C5-4AEA-A306-83C4447CD77C}" type="sibTrans" cxnId="{D8F17346-9FBF-4E07-9A97-2BFCE96991FA}">
      <dgm:prSet/>
      <dgm:spPr/>
      <dgm:t>
        <a:bodyPr/>
        <a:lstStyle/>
        <a:p>
          <a:endParaRPr lang="en-GB" sz="2000"/>
        </a:p>
      </dgm:t>
    </dgm:pt>
    <dgm:pt modelId="{00E0E59D-4F62-49D6-BE89-7EDFB1E80570}">
      <dgm:prSet phldrT="[Text]" custT="1"/>
      <dgm:spPr/>
      <dgm:t>
        <a:bodyPr/>
        <a:lstStyle/>
        <a:p>
          <a:pPr>
            <a:lnSpc>
              <a:spcPts val="1700"/>
            </a:lnSpc>
          </a:pPr>
          <a:r>
            <a:rPr lang="en-US" sz="2000" dirty="0" err="1" smtClean="0">
              <a:ea typeface="Arial" pitchFamily="34" charset="0"/>
            </a:rPr>
            <a:t>Gyari</a:t>
          </a:r>
          <a:r>
            <a:rPr lang="en-US" sz="2000" dirty="0" smtClean="0">
              <a:ea typeface="Arial" pitchFamily="34" charset="0"/>
            </a:rPr>
            <a:t> - 2012</a:t>
          </a:r>
          <a:endParaRPr lang="en-GB" sz="2000" dirty="0"/>
        </a:p>
      </dgm:t>
    </dgm:pt>
    <dgm:pt modelId="{32A8AC59-E468-4DD0-8332-7A49E6F47BEA}" type="parTrans" cxnId="{AE942AC0-E314-4706-B64F-40317A1449B0}">
      <dgm:prSet/>
      <dgm:spPr/>
      <dgm:t>
        <a:bodyPr/>
        <a:lstStyle/>
        <a:p>
          <a:endParaRPr lang="en-GB" sz="2000"/>
        </a:p>
      </dgm:t>
    </dgm:pt>
    <dgm:pt modelId="{C4290181-9619-4B51-B6B3-0CA552C98E9B}" type="sibTrans" cxnId="{AE942AC0-E314-4706-B64F-40317A1449B0}">
      <dgm:prSet/>
      <dgm:spPr/>
      <dgm:t>
        <a:bodyPr/>
        <a:lstStyle/>
        <a:p>
          <a:endParaRPr lang="en-GB" sz="2000"/>
        </a:p>
      </dgm:t>
    </dgm:pt>
    <dgm:pt modelId="{49B271E6-D1FA-44F2-97CD-9149FEE639D7}">
      <dgm:prSet phldrT="[Text]" custT="1"/>
      <dgm:spPr/>
      <dgm:t>
        <a:bodyPr/>
        <a:lstStyle/>
        <a:p>
          <a:r>
            <a:rPr lang="en-US" sz="2000" b="1" dirty="0" smtClean="0">
              <a:solidFill>
                <a:srgbClr val="FF0000"/>
              </a:solidFill>
              <a:ea typeface="Arial" pitchFamily="34" charset="0"/>
            </a:rPr>
            <a:t>Floods: </a:t>
          </a:r>
          <a:r>
            <a:rPr lang="en-US" sz="2000" dirty="0" smtClean="0">
              <a:ea typeface="Arial" pitchFamily="34" charset="0"/>
            </a:rPr>
            <a:t>2010, 2011, 2012, 2013, 2014</a:t>
          </a:r>
          <a:endParaRPr lang="en-GB" sz="2000" dirty="0"/>
        </a:p>
      </dgm:t>
    </dgm:pt>
    <dgm:pt modelId="{3ED8F3BF-10E5-4607-93F3-179FA70B81B4}" type="parTrans" cxnId="{6A1265B9-F543-404A-ABC3-742E28C7CEDE}">
      <dgm:prSet/>
      <dgm:spPr/>
      <dgm:t>
        <a:bodyPr/>
        <a:lstStyle/>
        <a:p>
          <a:endParaRPr lang="en-GB" sz="2000"/>
        </a:p>
      </dgm:t>
    </dgm:pt>
    <dgm:pt modelId="{0ADCD901-0A42-4D9F-AF82-CAFB8B9DBAC2}" type="sibTrans" cxnId="{6A1265B9-F543-404A-ABC3-742E28C7CEDE}">
      <dgm:prSet/>
      <dgm:spPr/>
      <dgm:t>
        <a:bodyPr/>
        <a:lstStyle/>
        <a:p>
          <a:endParaRPr lang="en-GB" sz="2000"/>
        </a:p>
      </dgm:t>
    </dgm:pt>
    <dgm:pt modelId="{975A2CE7-8C20-4B74-9652-952374403208}">
      <dgm:prSet phldrT="[Text]" custT="1"/>
      <dgm:spPr/>
      <dgm:t>
        <a:bodyPr/>
        <a:lstStyle/>
        <a:p>
          <a:r>
            <a:rPr lang="en-US" sz="2000" b="1" dirty="0" smtClean="0">
              <a:solidFill>
                <a:srgbClr val="FF0000"/>
              </a:solidFill>
              <a:ea typeface="Arial" pitchFamily="34" charset="0"/>
            </a:rPr>
            <a:t>Drought</a:t>
          </a:r>
          <a:endParaRPr lang="en-GB" sz="2000" dirty="0"/>
        </a:p>
      </dgm:t>
    </dgm:pt>
    <dgm:pt modelId="{FD82C2DC-46FF-4C9D-A0B2-876FDF637B63}" type="parTrans" cxnId="{0BFFDCAC-5135-4F22-9990-FB13993F9191}">
      <dgm:prSet/>
      <dgm:spPr/>
      <dgm:t>
        <a:bodyPr/>
        <a:lstStyle/>
        <a:p>
          <a:endParaRPr lang="en-GB" sz="2000"/>
        </a:p>
      </dgm:t>
    </dgm:pt>
    <dgm:pt modelId="{8DF17525-545C-4DE4-9BF1-74F404D78EAC}" type="sibTrans" cxnId="{0BFFDCAC-5135-4F22-9990-FB13993F9191}">
      <dgm:prSet/>
      <dgm:spPr/>
      <dgm:t>
        <a:bodyPr/>
        <a:lstStyle/>
        <a:p>
          <a:endParaRPr lang="en-GB" sz="2000"/>
        </a:p>
      </dgm:t>
    </dgm:pt>
    <dgm:pt modelId="{345594D8-D79A-4913-AF6C-2C764D56D910}">
      <dgm:prSet phldrT="[Text]" custT="1"/>
      <dgm:spPr/>
      <dgm:t>
        <a:bodyPr/>
        <a:lstStyle/>
        <a:p>
          <a:r>
            <a:rPr lang="en-US" sz="2000" dirty="0" err="1" smtClean="0">
              <a:ea typeface="Arial" pitchFamily="34" charset="0"/>
            </a:rPr>
            <a:t>Tharparker</a:t>
          </a:r>
          <a:r>
            <a:rPr lang="en-US" sz="2000" dirty="0" smtClean="0">
              <a:ea typeface="Arial" pitchFamily="34" charset="0"/>
            </a:rPr>
            <a:t> (2014)</a:t>
          </a:r>
          <a:endParaRPr lang="en-GB" sz="2000" dirty="0"/>
        </a:p>
      </dgm:t>
    </dgm:pt>
    <dgm:pt modelId="{0CC7EF0B-8A54-47EA-95BA-5C40BFCAAB5B}" type="parTrans" cxnId="{5E28763B-B3B3-499B-8CA6-1BF334FEAF2A}">
      <dgm:prSet/>
      <dgm:spPr/>
      <dgm:t>
        <a:bodyPr/>
        <a:lstStyle/>
        <a:p>
          <a:endParaRPr lang="en-GB" sz="2000"/>
        </a:p>
      </dgm:t>
    </dgm:pt>
    <dgm:pt modelId="{B9A645CD-C3FA-4656-9ED9-2C88E2EC39CA}" type="sibTrans" cxnId="{5E28763B-B3B3-499B-8CA6-1BF334FEAF2A}">
      <dgm:prSet/>
      <dgm:spPr/>
      <dgm:t>
        <a:bodyPr/>
        <a:lstStyle/>
        <a:p>
          <a:endParaRPr lang="en-GB" sz="2000"/>
        </a:p>
      </dgm:t>
    </dgm:pt>
    <dgm:pt modelId="{2998585D-28A9-46B7-9087-60BD9909D5C1}">
      <dgm:prSet phldrT="[Text]" custT="1"/>
      <dgm:spPr/>
      <dgm:t>
        <a:bodyPr/>
        <a:lstStyle/>
        <a:p>
          <a:r>
            <a:rPr lang="en-GB" sz="2000" dirty="0" smtClean="0"/>
            <a:t>NWA - 2014</a:t>
          </a:r>
          <a:endParaRPr lang="en-GB" sz="2000" dirty="0"/>
        </a:p>
      </dgm:t>
    </dgm:pt>
    <dgm:pt modelId="{E0B212B2-400A-4FA2-815F-BD96287A1B68}" type="parTrans" cxnId="{FB0F0A05-9ED9-402D-8195-D8383A03CCA0}">
      <dgm:prSet/>
      <dgm:spPr/>
      <dgm:t>
        <a:bodyPr/>
        <a:lstStyle/>
        <a:p>
          <a:endParaRPr lang="en-GB"/>
        </a:p>
      </dgm:t>
    </dgm:pt>
    <dgm:pt modelId="{DAAFCD2F-ECB0-425C-A6DC-63ADDC93CB04}" type="sibTrans" cxnId="{FB0F0A05-9ED9-402D-8195-D8383A03CCA0}">
      <dgm:prSet/>
      <dgm:spPr/>
      <dgm:t>
        <a:bodyPr/>
        <a:lstStyle/>
        <a:p>
          <a:endParaRPr lang="en-GB"/>
        </a:p>
      </dgm:t>
    </dgm:pt>
    <dgm:pt modelId="{79D857C3-DE41-4CFB-A3E9-7F7040FCB951}">
      <dgm:prSet phldrT="[Text]" custT="1"/>
      <dgm:spPr/>
      <dgm:t>
        <a:bodyPr/>
        <a:lstStyle/>
        <a:p>
          <a:pPr>
            <a:lnSpc>
              <a:spcPts val="1700"/>
            </a:lnSpc>
          </a:pPr>
          <a:r>
            <a:rPr lang="en-GB" sz="2000" dirty="0" smtClean="0"/>
            <a:t>Karli (AJK) – 2014</a:t>
          </a:r>
          <a:endParaRPr lang="en-GB" sz="2000" dirty="0"/>
        </a:p>
      </dgm:t>
    </dgm:pt>
    <dgm:pt modelId="{8F51040B-1EBB-4007-8F3E-6A0D2FC50001}" type="parTrans" cxnId="{F96259CF-6AE8-4496-8F63-6BD3D8C8336E}">
      <dgm:prSet/>
      <dgm:spPr/>
      <dgm:t>
        <a:bodyPr/>
        <a:lstStyle/>
        <a:p>
          <a:endParaRPr lang="en-GB"/>
        </a:p>
      </dgm:t>
    </dgm:pt>
    <dgm:pt modelId="{8507AD6D-5297-4796-8520-4DE9AA5322EA}" type="sibTrans" cxnId="{F96259CF-6AE8-4496-8F63-6BD3D8C8336E}">
      <dgm:prSet/>
      <dgm:spPr/>
      <dgm:t>
        <a:bodyPr/>
        <a:lstStyle/>
        <a:p>
          <a:endParaRPr lang="en-GB"/>
        </a:p>
      </dgm:t>
    </dgm:pt>
    <dgm:pt modelId="{FD7D5B5F-9B13-4640-B3D8-0A16DDD45DD0}">
      <dgm:prSet phldrT="[Text]" custT="1"/>
      <dgm:spPr/>
      <dgm:t>
        <a:bodyPr/>
        <a:lstStyle/>
        <a:p>
          <a:pPr>
            <a:lnSpc>
              <a:spcPts val="1700"/>
            </a:lnSpc>
          </a:pPr>
          <a:r>
            <a:rPr lang="en-GB" sz="2000" dirty="0" err="1" smtClean="0"/>
            <a:t>Reshun</a:t>
          </a:r>
          <a:r>
            <a:rPr lang="en-GB" sz="2000" dirty="0" smtClean="0"/>
            <a:t> - 2013</a:t>
          </a:r>
          <a:endParaRPr lang="en-GB" sz="2000" dirty="0"/>
        </a:p>
      </dgm:t>
    </dgm:pt>
    <dgm:pt modelId="{73E2A934-4EB4-473C-A759-E15F33E67EB1}" type="parTrans" cxnId="{A8C01C3F-65B2-4C7B-B4F2-0DB20D6B125F}">
      <dgm:prSet/>
      <dgm:spPr/>
      <dgm:t>
        <a:bodyPr/>
        <a:lstStyle/>
        <a:p>
          <a:endParaRPr lang="en-GB"/>
        </a:p>
      </dgm:t>
    </dgm:pt>
    <dgm:pt modelId="{9D393541-09E4-450E-BBB4-25A693132A3E}" type="sibTrans" cxnId="{A8C01C3F-65B2-4C7B-B4F2-0DB20D6B125F}">
      <dgm:prSet/>
      <dgm:spPr/>
      <dgm:t>
        <a:bodyPr/>
        <a:lstStyle/>
        <a:p>
          <a:endParaRPr lang="en-GB"/>
        </a:p>
      </dgm:t>
    </dgm:pt>
    <dgm:pt modelId="{CE1175ED-1634-404B-95C5-D2427A1B4952}">
      <dgm:prSet phldrT="[Text]" custT="1"/>
      <dgm:spPr/>
      <dgm:t>
        <a:bodyPr/>
        <a:lstStyle/>
        <a:p>
          <a:r>
            <a:rPr lang="en-GB" sz="2000" dirty="0" err="1" smtClean="0"/>
            <a:t>Nilopher</a:t>
          </a:r>
          <a:r>
            <a:rPr lang="en-GB" sz="2000" dirty="0" smtClean="0"/>
            <a:t> - 2014</a:t>
          </a:r>
          <a:endParaRPr lang="en-GB" sz="2000" dirty="0"/>
        </a:p>
      </dgm:t>
    </dgm:pt>
    <dgm:pt modelId="{FD1EC49C-FF50-4CF6-85E4-36BD6AFE1119}" type="parTrans" cxnId="{98FF9453-C049-4C09-AD49-212930F7AA1B}">
      <dgm:prSet/>
      <dgm:spPr/>
      <dgm:t>
        <a:bodyPr/>
        <a:lstStyle/>
        <a:p>
          <a:endParaRPr lang="en-GB"/>
        </a:p>
      </dgm:t>
    </dgm:pt>
    <dgm:pt modelId="{2BA8DAC4-E92F-437E-B159-0BB19F39F764}" type="sibTrans" cxnId="{98FF9453-C049-4C09-AD49-212930F7AA1B}">
      <dgm:prSet/>
      <dgm:spPr/>
      <dgm:t>
        <a:bodyPr/>
        <a:lstStyle/>
        <a:p>
          <a:endParaRPr lang="en-GB"/>
        </a:p>
      </dgm:t>
    </dgm:pt>
    <dgm:pt modelId="{4C005B74-42EA-48A1-81C2-4C2131B164C4}" type="pres">
      <dgm:prSet presAssocID="{7578B2DA-A6C3-40FD-B02F-414AB5896A37}" presName="Name0" presStyleCnt="0">
        <dgm:presLayoutVars>
          <dgm:dir/>
          <dgm:resizeHandles val="exact"/>
        </dgm:presLayoutVars>
      </dgm:prSet>
      <dgm:spPr/>
      <dgm:t>
        <a:bodyPr/>
        <a:lstStyle/>
        <a:p>
          <a:endParaRPr lang="en-GB"/>
        </a:p>
      </dgm:t>
    </dgm:pt>
    <dgm:pt modelId="{06B18C26-8565-4629-B473-B27E237CC7FB}" type="pres">
      <dgm:prSet presAssocID="{0221BD9D-C905-4334-91E5-648DB0E289C9}" presName="compNode" presStyleCnt="0"/>
      <dgm:spPr/>
    </dgm:pt>
    <dgm:pt modelId="{DD8718DA-6E1D-4D77-98EA-B3339FE4840D}" type="pres">
      <dgm:prSet presAssocID="{0221BD9D-C905-4334-91E5-648DB0E289C9}" presName="pict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F0BC6DB2-9ECF-4402-84BA-463CCDA41973}" type="pres">
      <dgm:prSet presAssocID="{0221BD9D-C905-4334-91E5-648DB0E289C9}" presName="textRect" presStyleLbl="revTx" presStyleIdx="0" presStyleCnt="6" custLinFactNeighborY="-7865">
        <dgm:presLayoutVars>
          <dgm:bulletEnabled val="1"/>
        </dgm:presLayoutVars>
      </dgm:prSet>
      <dgm:spPr/>
      <dgm:t>
        <a:bodyPr/>
        <a:lstStyle/>
        <a:p>
          <a:endParaRPr lang="en-GB"/>
        </a:p>
      </dgm:t>
    </dgm:pt>
    <dgm:pt modelId="{DF19C21A-C77D-491C-8615-CEF155977751}" type="pres">
      <dgm:prSet presAssocID="{D901DDFD-9782-4E39-A93F-ED393A48ACFD}" presName="sibTrans" presStyleLbl="sibTrans2D1" presStyleIdx="0" presStyleCnt="0"/>
      <dgm:spPr/>
      <dgm:t>
        <a:bodyPr/>
        <a:lstStyle/>
        <a:p>
          <a:endParaRPr lang="en-GB"/>
        </a:p>
      </dgm:t>
    </dgm:pt>
    <dgm:pt modelId="{7DD3A81D-32C6-496B-B498-4C4A4A4BB5FA}" type="pres">
      <dgm:prSet presAssocID="{0F135417-F068-4239-94AC-73EBFB23FB45}" presName="compNode" presStyleCnt="0"/>
      <dgm:spPr/>
    </dgm:pt>
    <dgm:pt modelId="{FDD2F840-F8D6-403C-82E1-234CFE0632DA}" type="pres">
      <dgm:prSet presAssocID="{0F135417-F068-4239-94AC-73EBFB23FB45}" presName="pictRect" presStyleLbl="nod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E2E576B7-7F9B-49DF-9764-74FA0409A809}" type="pres">
      <dgm:prSet presAssocID="{0F135417-F068-4239-94AC-73EBFB23FB45}" presName="textRect" presStyleLbl="revTx" presStyleIdx="1" presStyleCnt="6" custScaleX="111003" custScaleY="97747">
        <dgm:presLayoutVars>
          <dgm:bulletEnabled val="1"/>
        </dgm:presLayoutVars>
      </dgm:prSet>
      <dgm:spPr/>
      <dgm:t>
        <a:bodyPr/>
        <a:lstStyle/>
        <a:p>
          <a:endParaRPr lang="en-GB"/>
        </a:p>
      </dgm:t>
    </dgm:pt>
    <dgm:pt modelId="{229820B9-4E90-4771-A120-DEDCA47B9DE1}" type="pres">
      <dgm:prSet presAssocID="{6EDEB82A-5230-4721-B3C5-21D502664AA9}" presName="sibTrans" presStyleLbl="sibTrans2D1" presStyleIdx="0" presStyleCnt="0"/>
      <dgm:spPr/>
      <dgm:t>
        <a:bodyPr/>
        <a:lstStyle/>
        <a:p>
          <a:endParaRPr lang="en-GB"/>
        </a:p>
      </dgm:t>
    </dgm:pt>
    <dgm:pt modelId="{615F819A-F52F-4EB5-91D8-1A4807290EC5}" type="pres">
      <dgm:prSet presAssocID="{309A6C83-196D-41D7-96F0-BE1F6BC8E49C}" presName="compNode" presStyleCnt="0"/>
      <dgm:spPr/>
    </dgm:pt>
    <dgm:pt modelId="{C836DD62-346A-4DE2-8C79-F19232E20AB4}" type="pres">
      <dgm:prSet presAssocID="{309A6C83-196D-41D7-96F0-BE1F6BC8E49C}" presName="pict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46CCBD1E-B3C8-45D7-A964-EFE2505980EE}" type="pres">
      <dgm:prSet presAssocID="{309A6C83-196D-41D7-96F0-BE1F6BC8E49C}" presName="textRect" presStyleLbl="revTx" presStyleIdx="2" presStyleCnt="6">
        <dgm:presLayoutVars>
          <dgm:bulletEnabled val="1"/>
        </dgm:presLayoutVars>
      </dgm:prSet>
      <dgm:spPr/>
      <dgm:t>
        <a:bodyPr/>
        <a:lstStyle/>
        <a:p>
          <a:endParaRPr lang="en-GB"/>
        </a:p>
      </dgm:t>
    </dgm:pt>
    <dgm:pt modelId="{D0768E80-4358-4B0B-A1C1-D2EA5265335B}" type="pres">
      <dgm:prSet presAssocID="{D197A0B0-EA28-4DEF-8856-128C5AE68EE7}" presName="sibTrans" presStyleLbl="sibTrans2D1" presStyleIdx="0" presStyleCnt="0"/>
      <dgm:spPr/>
      <dgm:t>
        <a:bodyPr/>
        <a:lstStyle/>
        <a:p>
          <a:endParaRPr lang="en-GB"/>
        </a:p>
      </dgm:t>
    </dgm:pt>
    <dgm:pt modelId="{F1F250D2-1F63-41AA-9D7C-62CEB2E293C0}" type="pres">
      <dgm:prSet presAssocID="{E887727A-46A5-4332-9F8B-734BCBFAADBF}" presName="compNode" presStyleCnt="0"/>
      <dgm:spPr/>
    </dgm:pt>
    <dgm:pt modelId="{F6C56DA2-4AF6-48FD-A433-7A09DFA029AC}" type="pres">
      <dgm:prSet presAssocID="{E887727A-46A5-4332-9F8B-734BCBFAADBF}" presName="pictRect" presStyleLbl="nod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 r="-1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ACA65135-E61A-429F-A00A-607FAF8BCE61}" type="pres">
      <dgm:prSet presAssocID="{E887727A-46A5-4332-9F8B-734BCBFAADBF}" presName="textRect" presStyleLbl="revTx" presStyleIdx="3" presStyleCnt="6" custLinFactNeighborY="-11403">
        <dgm:presLayoutVars>
          <dgm:bulletEnabled val="1"/>
        </dgm:presLayoutVars>
      </dgm:prSet>
      <dgm:spPr/>
      <dgm:t>
        <a:bodyPr/>
        <a:lstStyle/>
        <a:p>
          <a:endParaRPr lang="en-GB"/>
        </a:p>
      </dgm:t>
    </dgm:pt>
    <dgm:pt modelId="{A6A5B74A-8458-4519-9A27-C45A8FC510A0}" type="pres">
      <dgm:prSet presAssocID="{99318939-E256-4913-941C-6CB216ABF8EE}" presName="sibTrans" presStyleLbl="sibTrans2D1" presStyleIdx="0" presStyleCnt="0"/>
      <dgm:spPr/>
      <dgm:t>
        <a:bodyPr/>
        <a:lstStyle/>
        <a:p>
          <a:endParaRPr lang="en-GB"/>
        </a:p>
      </dgm:t>
    </dgm:pt>
    <dgm:pt modelId="{8471DA98-527B-4E12-B7DE-C240B251B59E}" type="pres">
      <dgm:prSet presAssocID="{49B271E6-D1FA-44F2-97CD-9149FEE639D7}" presName="compNode" presStyleCnt="0"/>
      <dgm:spPr/>
    </dgm:pt>
    <dgm:pt modelId="{5854BE89-994C-4644-9D23-4C9AEF56B898}" type="pres">
      <dgm:prSet presAssocID="{49B271E6-D1FA-44F2-97CD-9149FEE639D7}" presName="pictRect" presStyleLbl="node1" presStyleIdx="4" presStyleCnt="6" custLinFactNeighborX="-88136" custLinFactNeighborY="616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C7EEBAB5-0708-40EF-9BC2-0D8AE982A9F4}" type="pres">
      <dgm:prSet presAssocID="{49B271E6-D1FA-44F2-97CD-9149FEE639D7}" presName="textRect" presStyleLbl="revTx" presStyleIdx="4" presStyleCnt="6" custLinFactNeighborX="-88136" custLinFactNeighborY="2115">
        <dgm:presLayoutVars>
          <dgm:bulletEnabled val="1"/>
        </dgm:presLayoutVars>
      </dgm:prSet>
      <dgm:spPr/>
      <dgm:t>
        <a:bodyPr/>
        <a:lstStyle/>
        <a:p>
          <a:endParaRPr lang="en-GB"/>
        </a:p>
      </dgm:t>
    </dgm:pt>
    <dgm:pt modelId="{78196C26-DA6E-4E54-94AD-B2292C26B431}" type="pres">
      <dgm:prSet presAssocID="{0ADCD901-0A42-4D9F-AF82-CAFB8B9DBAC2}" presName="sibTrans" presStyleLbl="sibTrans2D1" presStyleIdx="0" presStyleCnt="0"/>
      <dgm:spPr/>
      <dgm:t>
        <a:bodyPr/>
        <a:lstStyle/>
        <a:p>
          <a:endParaRPr lang="en-GB"/>
        </a:p>
      </dgm:t>
    </dgm:pt>
    <dgm:pt modelId="{77581394-7A5F-4E21-9672-2B98E2EA79E3}" type="pres">
      <dgm:prSet presAssocID="{975A2CE7-8C20-4B74-9652-952374403208}" presName="compNode" presStyleCnt="0"/>
      <dgm:spPr/>
    </dgm:pt>
    <dgm:pt modelId="{107679C5-8375-439F-957F-464B9E40E72B}" type="pres">
      <dgm:prSet presAssocID="{975A2CE7-8C20-4B74-9652-952374403208}" presName="pictRect" presStyleLbl="node1" presStyleIdx="5" presStyleCnt="6" custLinFactNeighborX="85685" custLinFactNeighborY="6166"/>
      <dgm:spPr>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7D8833D9-6522-414C-BF15-0E606B2EF5D7}" type="pres">
      <dgm:prSet presAssocID="{975A2CE7-8C20-4B74-9652-952374403208}" presName="textRect" presStyleLbl="revTx" presStyleIdx="5" presStyleCnt="6" custLinFactNeighborX="87677" custLinFactNeighborY="59">
        <dgm:presLayoutVars>
          <dgm:bulletEnabled val="1"/>
        </dgm:presLayoutVars>
      </dgm:prSet>
      <dgm:spPr/>
      <dgm:t>
        <a:bodyPr/>
        <a:lstStyle/>
        <a:p>
          <a:endParaRPr lang="en-GB"/>
        </a:p>
      </dgm:t>
    </dgm:pt>
  </dgm:ptLst>
  <dgm:cxnLst>
    <dgm:cxn modelId="{BA421C9E-12C9-4CB0-9F81-23C5B2A043DA}" type="presOf" srcId="{E887727A-46A5-4332-9F8B-734BCBFAADBF}" destId="{ACA65135-E61A-429F-A00A-607FAF8BCE61}" srcOrd="0" destOrd="0" presId="urn:microsoft.com/office/officeart/2005/8/layout/pList1#1"/>
    <dgm:cxn modelId="{65182F95-29EB-4FAD-AED7-6BD4654DBF5F}" srcId="{309A6C83-196D-41D7-96F0-BE1F6BC8E49C}" destId="{CDF4AB09-4E04-40D7-AF3D-F76F55BE977F}" srcOrd="1" destOrd="0" parTransId="{2BAF14FB-4911-4D87-8053-2C6031A49EDF}" sibTransId="{6692CE1F-74D9-4C8E-969A-8CEA1B6DF285}"/>
    <dgm:cxn modelId="{93E900FC-CF41-46C5-A1ED-4BE646E33DE6}" type="presOf" srcId="{CDF4AB09-4E04-40D7-AF3D-F76F55BE977F}" destId="{46CCBD1E-B3C8-45D7-A964-EFE2505980EE}" srcOrd="0" destOrd="2" presId="urn:microsoft.com/office/officeart/2005/8/layout/pList1#1"/>
    <dgm:cxn modelId="{320722BC-BC06-41FB-A463-8FB257005449}" type="presOf" srcId="{7C179586-3389-428A-8D41-E32BDF160683}" destId="{E2E576B7-7F9B-49DF-9764-74FA0409A809}" srcOrd="0" destOrd="1" presId="urn:microsoft.com/office/officeart/2005/8/layout/pList1#1"/>
    <dgm:cxn modelId="{BF632ACE-00F9-4002-B53E-28F5C716E9B8}" type="presOf" srcId="{CE1175ED-1634-404B-95C5-D2427A1B4952}" destId="{F0BC6DB2-9ECF-4402-84BA-463CCDA41973}" srcOrd="0" destOrd="3" presId="urn:microsoft.com/office/officeart/2005/8/layout/pList1#1"/>
    <dgm:cxn modelId="{5EED38F7-AD89-4DEB-821F-17686CCE1A69}" type="presOf" srcId="{0221BD9D-C905-4334-91E5-648DB0E289C9}" destId="{F0BC6DB2-9ECF-4402-84BA-463CCDA41973}" srcOrd="0" destOrd="0" presId="urn:microsoft.com/office/officeart/2005/8/layout/pList1#1"/>
    <dgm:cxn modelId="{4ADC7ACB-479B-4AAF-A06E-726BC2A6174C}" type="presOf" srcId="{EF469448-9F7A-47BA-912C-B0EAE27BEA17}" destId="{46CCBD1E-B3C8-45D7-A964-EFE2505980EE}" srcOrd="0" destOrd="1" presId="urn:microsoft.com/office/officeart/2005/8/layout/pList1#1"/>
    <dgm:cxn modelId="{5A5853C8-68CE-44D9-8946-618E9D14CACB}" srcId="{7578B2DA-A6C3-40FD-B02F-414AB5896A37}" destId="{0221BD9D-C905-4334-91E5-648DB0E289C9}" srcOrd="0" destOrd="0" parTransId="{30DB6BE5-C561-49E9-A8C8-03159647F424}" sibTransId="{D901DDFD-9782-4E39-A93F-ED393A48ACFD}"/>
    <dgm:cxn modelId="{22B02010-2DA8-4606-BC3A-8879AF686647}" srcId="{7578B2DA-A6C3-40FD-B02F-414AB5896A37}" destId="{E887727A-46A5-4332-9F8B-734BCBFAADBF}" srcOrd="3" destOrd="0" parTransId="{2BF089E1-0F8A-43F9-BB01-7828B6EA8560}" sibTransId="{99318939-E256-4913-941C-6CB216ABF8EE}"/>
    <dgm:cxn modelId="{DB4F7777-ED32-4C23-8F72-C3C24D24DF92}" srcId="{309A6C83-196D-41D7-96F0-BE1F6BC8E49C}" destId="{1D7F221A-FF42-4E1C-895A-CF2A757DCB59}" srcOrd="2" destOrd="0" parTransId="{98250D62-F1BB-41DA-8F9D-1648BF4AFC21}" sibTransId="{51A65180-68DB-4C6B-AAC0-635F171E2B37}"/>
    <dgm:cxn modelId="{9994BD1D-87D4-4204-8A5B-97DDA3F14188}" type="presOf" srcId="{6EDEB82A-5230-4721-B3C5-21D502664AA9}" destId="{229820B9-4E90-4771-A120-DEDCA47B9DE1}" srcOrd="0" destOrd="0" presId="urn:microsoft.com/office/officeart/2005/8/layout/pList1#1"/>
    <dgm:cxn modelId="{98FF9453-C049-4C09-AD49-212930F7AA1B}" srcId="{0221BD9D-C905-4334-91E5-648DB0E289C9}" destId="{CE1175ED-1634-404B-95C5-D2427A1B4952}" srcOrd="2" destOrd="0" parTransId="{FD1EC49C-FF50-4CF6-85E4-36BD6AFE1119}" sibTransId="{2BA8DAC4-E92F-437E-B159-0BB19F39F764}"/>
    <dgm:cxn modelId="{A2817A7C-ED4F-4590-8E45-C14B10613ABF}" type="presOf" srcId="{345594D8-D79A-4913-AF6C-2C764D56D910}" destId="{7D8833D9-6522-414C-BF15-0E606B2EF5D7}" srcOrd="0" destOrd="1" presId="urn:microsoft.com/office/officeart/2005/8/layout/pList1#1"/>
    <dgm:cxn modelId="{557C40D9-23A4-4FED-B7B2-31CF9D17B715}" type="presOf" srcId="{79D857C3-DE41-4CFB-A3E9-7F7040FCB951}" destId="{ACA65135-E61A-429F-A00A-607FAF8BCE61}" srcOrd="0" destOrd="4" presId="urn:microsoft.com/office/officeart/2005/8/layout/pList1#1"/>
    <dgm:cxn modelId="{32BF98FB-3C29-4E95-8D97-DF3F94F32D5F}" type="presOf" srcId="{0ADCD901-0A42-4D9F-AF82-CAFB8B9DBAC2}" destId="{78196C26-DA6E-4E54-94AD-B2292C26B431}" srcOrd="0" destOrd="0" presId="urn:microsoft.com/office/officeart/2005/8/layout/pList1#1"/>
    <dgm:cxn modelId="{9C7E7A0E-59A8-4417-A510-55A4D4EA421D}" srcId="{0221BD9D-C905-4334-91E5-648DB0E289C9}" destId="{4698F8DE-E7D5-4AD0-8C29-EF1CA765B7DB}" srcOrd="1" destOrd="0" parTransId="{81D5E3C9-E753-4E85-9E32-D9DFE87C820F}" sibTransId="{E7005AF4-CE1A-4C05-9C4B-CD3C0361CE56}"/>
    <dgm:cxn modelId="{0BFFDCAC-5135-4F22-9990-FB13993F9191}" srcId="{7578B2DA-A6C3-40FD-B02F-414AB5896A37}" destId="{975A2CE7-8C20-4B74-9652-952374403208}" srcOrd="5" destOrd="0" parTransId="{FD82C2DC-46FF-4C9D-A0B2-876FDF637B63}" sibTransId="{8DF17525-545C-4DE4-9BF1-74F404D78EAC}"/>
    <dgm:cxn modelId="{36A595A7-5AA2-44A0-96E7-13807AC57770}" type="presOf" srcId="{D197A0B0-EA28-4DEF-8856-128C5AE68EE7}" destId="{D0768E80-4358-4B0B-A1C1-D2EA5265335B}" srcOrd="0" destOrd="0" presId="urn:microsoft.com/office/officeart/2005/8/layout/pList1#1"/>
    <dgm:cxn modelId="{83F87726-5E29-4AE8-B009-A890571B490E}" srcId="{7578B2DA-A6C3-40FD-B02F-414AB5896A37}" destId="{309A6C83-196D-41D7-96F0-BE1F6BC8E49C}" srcOrd="2" destOrd="0" parTransId="{577BE700-E8F3-40CA-BB28-A444F98D4E44}" sibTransId="{D197A0B0-EA28-4DEF-8856-128C5AE68EE7}"/>
    <dgm:cxn modelId="{194B2B5B-29CE-4B3A-BFD9-BD3DB59ECF7E}" type="presOf" srcId="{C9F81BD0-08AB-4159-A6FB-32E223033073}" destId="{ACA65135-E61A-429F-A00A-607FAF8BCE61}" srcOrd="0" destOrd="1" presId="urn:microsoft.com/office/officeart/2005/8/layout/pList1#1"/>
    <dgm:cxn modelId="{FB0F0A05-9ED9-402D-8195-D8383A03CCA0}" srcId="{0F135417-F068-4239-94AC-73EBFB23FB45}" destId="{2998585D-28A9-46B7-9087-60BD9909D5C1}" srcOrd="1" destOrd="0" parTransId="{E0B212B2-400A-4FA2-815F-BD96287A1B68}" sibTransId="{DAAFCD2F-ECB0-425C-A6DC-63ADDC93CB04}"/>
    <dgm:cxn modelId="{BB1DC6BF-EBAE-490E-9EAA-A0422695F36D}" srcId="{0F135417-F068-4239-94AC-73EBFB23FB45}" destId="{7C179586-3389-428A-8D41-E32BDF160683}" srcOrd="0" destOrd="0" parTransId="{8C959514-6662-4E7B-8FF1-99A87F7EB113}" sibTransId="{507C63A2-180D-45B2-BF7D-0773202CE8D3}"/>
    <dgm:cxn modelId="{CF1FEE60-0BAD-4DF6-B1EB-6EA46E7A323C}" type="presOf" srcId="{43B67ACB-591F-44A8-81DB-E9CD99638FD8}" destId="{F0BC6DB2-9ECF-4402-84BA-463CCDA41973}" srcOrd="0" destOrd="1" presId="urn:microsoft.com/office/officeart/2005/8/layout/pList1#1"/>
    <dgm:cxn modelId="{B689D1DD-4517-463A-90CB-811B21FF03CD}" type="presOf" srcId="{975A2CE7-8C20-4B74-9652-952374403208}" destId="{7D8833D9-6522-414C-BF15-0E606B2EF5D7}" srcOrd="0" destOrd="0" presId="urn:microsoft.com/office/officeart/2005/8/layout/pList1#1"/>
    <dgm:cxn modelId="{F832BFF7-1640-4413-A811-87D3754DC9BD}" srcId="{7578B2DA-A6C3-40FD-B02F-414AB5896A37}" destId="{0F135417-F068-4239-94AC-73EBFB23FB45}" srcOrd="1" destOrd="0" parTransId="{07F9A6C8-7383-413E-9599-52994E3B9ED3}" sibTransId="{6EDEB82A-5230-4721-B3C5-21D502664AA9}"/>
    <dgm:cxn modelId="{789F3DD7-B28A-4268-ABB3-1A7155D40775}" srcId="{309A6C83-196D-41D7-96F0-BE1F6BC8E49C}" destId="{EF469448-9F7A-47BA-912C-B0EAE27BEA17}" srcOrd="0" destOrd="0" parTransId="{807EBBE3-99AD-4EA3-BF16-578A6E7F2FD8}" sibTransId="{704645B1-20D7-43F4-968C-22B81CB47870}"/>
    <dgm:cxn modelId="{B00FCB18-3296-4CAF-A2BE-E6A29CE793AB}" type="presOf" srcId="{4698F8DE-E7D5-4AD0-8C29-EF1CA765B7DB}" destId="{F0BC6DB2-9ECF-4402-84BA-463CCDA41973}" srcOrd="0" destOrd="2" presId="urn:microsoft.com/office/officeart/2005/8/layout/pList1#1"/>
    <dgm:cxn modelId="{7BA41E37-1FDF-407F-BEA8-B9836AAFC2EA}" type="presOf" srcId="{D901DDFD-9782-4E39-A93F-ED393A48ACFD}" destId="{DF19C21A-C77D-491C-8615-CEF155977751}" srcOrd="0" destOrd="0" presId="urn:microsoft.com/office/officeart/2005/8/layout/pList1#1"/>
    <dgm:cxn modelId="{B7A7CC77-0393-4F9F-86A0-317F5FE56BD4}" type="presOf" srcId="{0F135417-F068-4239-94AC-73EBFB23FB45}" destId="{E2E576B7-7F9B-49DF-9764-74FA0409A809}" srcOrd="0" destOrd="0" presId="urn:microsoft.com/office/officeart/2005/8/layout/pList1#1"/>
    <dgm:cxn modelId="{204C046A-D94C-416D-90B4-AB78109FBD35}" type="presOf" srcId="{1D7F221A-FF42-4E1C-895A-CF2A757DCB59}" destId="{46CCBD1E-B3C8-45D7-A964-EFE2505980EE}" srcOrd="0" destOrd="3" presId="urn:microsoft.com/office/officeart/2005/8/layout/pList1#1"/>
    <dgm:cxn modelId="{4DCC59CF-B2DD-4028-B627-4287FDDEC120}" type="presOf" srcId="{49B271E6-D1FA-44F2-97CD-9149FEE639D7}" destId="{C7EEBAB5-0708-40EF-9BC2-0D8AE982A9F4}" srcOrd="0" destOrd="0" presId="urn:microsoft.com/office/officeart/2005/8/layout/pList1#1"/>
    <dgm:cxn modelId="{9DDFA0CF-3518-47DD-A40C-2D907B271A14}" type="presOf" srcId="{309A6C83-196D-41D7-96F0-BE1F6BC8E49C}" destId="{46CCBD1E-B3C8-45D7-A964-EFE2505980EE}" srcOrd="0" destOrd="0" presId="urn:microsoft.com/office/officeart/2005/8/layout/pList1#1"/>
    <dgm:cxn modelId="{4AD06B7D-D716-4D30-8FB9-AEC7385F1F1A}" srcId="{0221BD9D-C905-4334-91E5-648DB0E289C9}" destId="{43B67ACB-591F-44A8-81DB-E9CD99638FD8}" srcOrd="0" destOrd="0" parTransId="{6DC26A10-23F0-41F6-983C-099A1F535D1D}" sibTransId="{F64E518C-C0F0-464D-9265-EBA0448383D3}"/>
    <dgm:cxn modelId="{6A1265B9-F543-404A-ABC3-742E28C7CEDE}" srcId="{7578B2DA-A6C3-40FD-B02F-414AB5896A37}" destId="{49B271E6-D1FA-44F2-97CD-9149FEE639D7}" srcOrd="4" destOrd="0" parTransId="{3ED8F3BF-10E5-4607-93F3-179FA70B81B4}" sibTransId="{0ADCD901-0A42-4D9F-AF82-CAFB8B9DBAC2}"/>
    <dgm:cxn modelId="{D8F17346-9FBF-4E07-9A97-2BFCE96991FA}" srcId="{E887727A-46A5-4332-9F8B-734BCBFAADBF}" destId="{C9F81BD0-08AB-4159-A6FB-32E223033073}" srcOrd="0" destOrd="0" parTransId="{2C697429-74C6-40F6-99A5-16C903F31308}" sibTransId="{9B57CCCE-D4C5-4AEA-A306-83C4447CD77C}"/>
    <dgm:cxn modelId="{AE942AC0-E314-4706-B64F-40317A1449B0}" srcId="{E887727A-46A5-4332-9F8B-734BCBFAADBF}" destId="{00E0E59D-4F62-49D6-BE89-7EDFB1E80570}" srcOrd="1" destOrd="0" parTransId="{32A8AC59-E468-4DD0-8332-7A49E6F47BEA}" sibTransId="{C4290181-9619-4B51-B6B3-0CA552C98E9B}"/>
    <dgm:cxn modelId="{99BCB81B-7D0E-4F3E-A50A-F35F6C4F7A77}" type="presOf" srcId="{2998585D-28A9-46B7-9087-60BD9909D5C1}" destId="{E2E576B7-7F9B-49DF-9764-74FA0409A809}" srcOrd="0" destOrd="2" presId="urn:microsoft.com/office/officeart/2005/8/layout/pList1#1"/>
    <dgm:cxn modelId="{65D43B76-41D6-43CA-BCD3-DE13EE000E69}" type="presOf" srcId="{FD7D5B5F-9B13-4640-B3D8-0A16DDD45DD0}" destId="{ACA65135-E61A-429F-A00A-607FAF8BCE61}" srcOrd="0" destOrd="3" presId="urn:microsoft.com/office/officeart/2005/8/layout/pList1#1"/>
    <dgm:cxn modelId="{6B372680-F059-413E-BEAE-1D4CDE93C33B}" type="presOf" srcId="{99318939-E256-4913-941C-6CB216ABF8EE}" destId="{A6A5B74A-8458-4519-9A27-C45A8FC510A0}" srcOrd="0" destOrd="0" presId="urn:microsoft.com/office/officeart/2005/8/layout/pList1#1"/>
    <dgm:cxn modelId="{6483F2DE-79EC-45CA-8039-23865820BCFE}" type="presOf" srcId="{00E0E59D-4F62-49D6-BE89-7EDFB1E80570}" destId="{ACA65135-E61A-429F-A00A-607FAF8BCE61}" srcOrd="0" destOrd="2" presId="urn:microsoft.com/office/officeart/2005/8/layout/pList1#1"/>
    <dgm:cxn modelId="{5567B416-1298-4334-AD46-9ED5E7B924E9}" type="presOf" srcId="{7578B2DA-A6C3-40FD-B02F-414AB5896A37}" destId="{4C005B74-42EA-48A1-81C2-4C2131B164C4}" srcOrd="0" destOrd="0" presId="urn:microsoft.com/office/officeart/2005/8/layout/pList1#1"/>
    <dgm:cxn modelId="{F96259CF-6AE8-4496-8F63-6BD3D8C8336E}" srcId="{E887727A-46A5-4332-9F8B-734BCBFAADBF}" destId="{79D857C3-DE41-4CFB-A3E9-7F7040FCB951}" srcOrd="3" destOrd="0" parTransId="{8F51040B-1EBB-4007-8F3E-6A0D2FC50001}" sibTransId="{8507AD6D-5297-4796-8520-4DE9AA5322EA}"/>
    <dgm:cxn modelId="{5E28763B-B3B3-499B-8CA6-1BF334FEAF2A}" srcId="{975A2CE7-8C20-4B74-9652-952374403208}" destId="{345594D8-D79A-4913-AF6C-2C764D56D910}" srcOrd="0" destOrd="0" parTransId="{0CC7EF0B-8A54-47EA-95BA-5C40BFCAAB5B}" sibTransId="{B9A645CD-C3FA-4656-9ED9-2C88E2EC39CA}"/>
    <dgm:cxn modelId="{A8C01C3F-65B2-4C7B-B4F2-0DB20D6B125F}" srcId="{E887727A-46A5-4332-9F8B-734BCBFAADBF}" destId="{FD7D5B5F-9B13-4640-B3D8-0A16DDD45DD0}" srcOrd="2" destOrd="0" parTransId="{73E2A934-4EB4-473C-A759-E15F33E67EB1}" sibTransId="{9D393541-09E4-450E-BBB4-25A693132A3E}"/>
    <dgm:cxn modelId="{B1977AD0-F04D-440D-B5FC-1676F77BBF25}" type="presParOf" srcId="{4C005B74-42EA-48A1-81C2-4C2131B164C4}" destId="{06B18C26-8565-4629-B473-B27E237CC7FB}" srcOrd="0" destOrd="0" presId="urn:microsoft.com/office/officeart/2005/8/layout/pList1#1"/>
    <dgm:cxn modelId="{0AA8FBF3-90AB-4D57-8368-C7898A7F9C7C}" type="presParOf" srcId="{06B18C26-8565-4629-B473-B27E237CC7FB}" destId="{DD8718DA-6E1D-4D77-98EA-B3339FE4840D}" srcOrd="0" destOrd="0" presId="urn:microsoft.com/office/officeart/2005/8/layout/pList1#1"/>
    <dgm:cxn modelId="{9847A2C0-52DE-4914-83F7-C76B2FFC8DBF}" type="presParOf" srcId="{06B18C26-8565-4629-B473-B27E237CC7FB}" destId="{F0BC6DB2-9ECF-4402-84BA-463CCDA41973}" srcOrd="1" destOrd="0" presId="urn:microsoft.com/office/officeart/2005/8/layout/pList1#1"/>
    <dgm:cxn modelId="{8BC647E0-31EF-45DC-9FEB-57F5B1309D2D}" type="presParOf" srcId="{4C005B74-42EA-48A1-81C2-4C2131B164C4}" destId="{DF19C21A-C77D-491C-8615-CEF155977751}" srcOrd="1" destOrd="0" presId="urn:microsoft.com/office/officeart/2005/8/layout/pList1#1"/>
    <dgm:cxn modelId="{17FAAC92-73A2-4A45-9273-63BCBE8E9879}" type="presParOf" srcId="{4C005B74-42EA-48A1-81C2-4C2131B164C4}" destId="{7DD3A81D-32C6-496B-B498-4C4A4A4BB5FA}" srcOrd="2" destOrd="0" presId="urn:microsoft.com/office/officeart/2005/8/layout/pList1#1"/>
    <dgm:cxn modelId="{2A7A470A-8D82-4D05-BB31-50BED778B581}" type="presParOf" srcId="{7DD3A81D-32C6-496B-B498-4C4A4A4BB5FA}" destId="{FDD2F840-F8D6-403C-82E1-234CFE0632DA}" srcOrd="0" destOrd="0" presId="urn:microsoft.com/office/officeart/2005/8/layout/pList1#1"/>
    <dgm:cxn modelId="{8A8EAFB2-EB80-487E-8553-F426E5376D34}" type="presParOf" srcId="{7DD3A81D-32C6-496B-B498-4C4A4A4BB5FA}" destId="{E2E576B7-7F9B-49DF-9764-74FA0409A809}" srcOrd="1" destOrd="0" presId="urn:microsoft.com/office/officeart/2005/8/layout/pList1#1"/>
    <dgm:cxn modelId="{70169AFE-8868-4EB2-8C38-763C8B772211}" type="presParOf" srcId="{4C005B74-42EA-48A1-81C2-4C2131B164C4}" destId="{229820B9-4E90-4771-A120-DEDCA47B9DE1}" srcOrd="3" destOrd="0" presId="urn:microsoft.com/office/officeart/2005/8/layout/pList1#1"/>
    <dgm:cxn modelId="{8F72E9C2-6437-440D-BF90-3037C6A306E1}" type="presParOf" srcId="{4C005B74-42EA-48A1-81C2-4C2131B164C4}" destId="{615F819A-F52F-4EB5-91D8-1A4807290EC5}" srcOrd="4" destOrd="0" presId="urn:microsoft.com/office/officeart/2005/8/layout/pList1#1"/>
    <dgm:cxn modelId="{7471F9EA-DF5C-4E42-B872-141BAE81C6F0}" type="presParOf" srcId="{615F819A-F52F-4EB5-91D8-1A4807290EC5}" destId="{C836DD62-346A-4DE2-8C79-F19232E20AB4}" srcOrd="0" destOrd="0" presId="urn:microsoft.com/office/officeart/2005/8/layout/pList1#1"/>
    <dgm:cxn modelId="{6303F758-693F-4ED1-AD06-838F4AC74316}" type="presParOf" srcId="{615F819A-F52F-4EB5-91D8-1A4807290EC5}" destId="{46CCBD1E-B3C8-45D7-A964-EFE2505980EE}" srcOrd="1" destOrd="0" presId="urn:microsoft.com/office/officeart/2005/8/layout/pList1#1"/>
    <dgm:cxn modelId="{9DC4A8B6-565A-4D4E-855D-33C1CD2C4652}" type="presParOf" srcId="{4C005B74-42EA-48A1-81C2-4C2131B164C4}" destId="{D0768E80-4358-4B0B-A1C1-D2EA5265335B}" srcOrd="5" destOrd="0" presId="urn:microsoft.com/office/officeart/2005/8/layout/pList1#1"/>
    <dgm:cxn modelId="{6E9848BE-FDA3-4E51-BF04-BE0917389430}" type="presParOf" srcId="{4C005B74-42EA-48A1-81C2-4C2131B164C4}" destId="{F1F250D2-1F63-41AA-9D7C-62CEB2E293C0}" srcOrd="6" destOrd="0" presId="urn:microsoft.com/office/officeart/2005/8/layout/pList1#1"/>
    <dgm:cxn modelId="{78FC797D-AFC1-412B-8B12-DAC4BD05C83E}" type="presParOf" srcId="{F1F250D2-1F63-41AA-9D7C-62CEB2E293C0}" destId="{F6C56DA2-4AF6-48FD-A433-7A09DFA029AC}" srcOrd="0" destOrd="0" presId="urn:microsoft.com/office/officeart/2005/8/layout/pList1#1"/>
    <dgm:cxn modelId="{135E595E-D049-4581-A2F2-E467F92BA890}" type="presParOf" srcId="{F1F250D2-1F63-41AA-9D7C-62CEB2E293C0}" destId="{ACA65135-E61A-429F-A00A-607FAF8BCE61}" srcOrd="1" destOrd="0" presId="urn:microsoft.com/office/officeart/2005/8/layout/pList1#1"/>
    <dgm:cxn modelId="{F7FA684B-75E4-4599-835B-65CB174428E6}" type="presParOf" srcId="{4C005B74-42EA-48A1-81C2-4C2131B164C4}" destId="{A6A5B74A-8458-4519-9A27-C45A8FC510A0}" srcOrd="7" destOrd="0" presId="urn:microsoft.com/office/officeart/2005/8/layout/pList1#1"/>
    <dgm:cxn modelId="{14F9E840-133F-42D4-A68E-2F92051EF995}" type="presParOf" srcId="{4C005B74-42EA-48A1-81C2-4C2131B164C4}" destId="{8471DA98-527B-4E12-B7DE-C240B251B59E}" srcOrd="8" destOrd="0" presId="urn:microsoft.com/office/officeart/2005/8/layout/pList1#1"/>
    <dgm:cxn modelId="{439B1D05-4B6D-410F-A8D7-37BF08AAF054}" type="presParOf" srcId="{8471DA98-527B-4E12-B7DE-C240B251B59E}" destId="{5854BE89-994C-4644-9D23-4C9AEF56B898}" srcOrd="0" destOrd="0" presId="urn:microsoft.com/office/officeart/2005/8/layout/pList1#1"/>
    <dgm:cxn modelId="{3D125D25-4E07-465D-8001-822C674482FD}" type="presParOf" srcId="{8471DA98-527B-4E12-B7DE-C240B251B59E}" destId="{C7EEBAB5-0708-40EF-9BC2-0D8AE982A9F4}" srcOrd="1" destOrd="0" presId="urn:microsoft.com/office/officeart/2005/8/layout/pList1#1"/>
    <dgm:cxn modelId="{90D18546-4528-4B8F-BC66-332D3EDB11A0}" type="presParOf" srcId="{4C005B74-42EA-48A1-81C2-4C2131B164C4}" destId="{78196C26-DA6E-4E54-94AD-B2292C26B431}" srcOrd="9" destOrd="0" presId="urn:microsoft.com/office/officeart/2005/8/layout/pList1#1"/>
    <dgm:cxn modelId="{225800F0-BBC3-413A-B0E0-A629287B67A3}" type="presParOf" srcId="{4C005B74-42EA-48A1-81C2-4C2131B164C4}" destId="{77581394-7A5F-4E21-9672-2B98E2EA79E3}" srcOrd="10" destOrd="0" presId="urn:microsoft.com/office/officeart/2005/8/layout/pList1#1"/>
    <dgm:cxn modelId="{227060B3-6FCB-4C7F-854A-236B9991C631}" type="presParOf" srcId="{77581394-7A5F-4E21-9672-2B98E2EA79E3}" destId="{107679C5-8375-439F-957F-464B9E40E72B}" srcOrd="0" destOrd="0" presId="urn:microsoft.com/office/officeart/2005/8/layout/pList1#1"/>
    <dgm:cxn modelId="{90C31574-F99F-461A-8834-CBF632E231E9}" type="presParOf" srcId="{77581394-7A5F-4E21-9672-2B98E2EA79E3}" destId="{7D8833D9-6522-414C-BF15-0E606B2EF5D7}"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GB"/>
        </a:p>
      </dgm:t>
    </dgm:pt>
    <dgm:pt modelId="{817634FF-8FFF-4525-9559-E111055D9328}">
      <dgm:prSet phldrT="[Text]" custT="1"/>
      <dgm:spPr>
        <a:solidFill>
          <a:schemeClr val="accent5">
            <a:lumMod val="10000"/>
          </a:schemeClr>
        </a:solidFill>
      </dgm:spPr>
      <dgm:t>
        <a:bodyPr/>
        <a:lstStyle/>
        <a:p>
          <a:r>
            <a:rPr lang="en-US" sz="2400" dirty="0" smtClean="0"/>
            <a:t>Community Action for Disaster Response </a:t>
          </a:r>
          <a:r>
            <a:rPr lang="en-US" sz="2400" b="1" dirty="0" smtClean="0"/>
            <a:t>(</a:t>
          </a:r>
          <a:r>
            <a:rPr lang="en-US" sz="2400" b="1" dirty="0" smtClean="0">
              <a:solidFill>
                <a:srgbClr val="FFFF00"/>
              </a:solidFill>
            </a:rPr>
            <a:t>CADRE</a:t>
          </a:r>
          <a:r>
            <a:rPr lang="en-US" sz="2400" b="1" dirty="0" smtClean="0"/>
            <a:t>) – </a:t>
          </a:r>
          <a:r>
            <a:rPr lang="en-US" sz="2400" b="1" dirty="0" smtClean="0">
              <a:solidFill>
                <a:schemeClr val="bg1"/>
              </a:solidFill>
            </a:rPr>
            <a:t>149 officials trained</a:t>
          </a:r>
          <a:r>
            <a:rPr lang="en-US" sz="2400" b="1" dirty="0" smtClean="0"/>
            <a:t> </a:t>
          </a:r>
          <a:endParaRPr lang="en-GB" sz="2400" b="0" dirty="0"/>
        </a:p>
      </dgm:t>
    </dgm:pt>
    <dgm:pt modelId="{7388AD93-E628-480C-8420-99E8A6444645}" type="sibTrans" cxnId="{2149116E-422D-4DE6-9AF8-3850FF9BD5FD}">
      <dgm:prSet/>
      <dgm:spPr/>
      <dgm:t>
        <a:bodyPr/>
        <a:lstStyle/>
        <a:p>
          <a:endParaRPr lang="en-GB" sz="2400"/>
        </a:p>
      </dgm:t>
    </dgm:pt>
    <dgm:pt modelId="{7238D368-8554-4159-B603-F2B80B1997B7}" type="parTrans" cxnId="{2149116E-422D-4DE6-9AF8-3850FF9BD5FD}">
      <dgm:prSet/>
      <dgm:spPr/>
      <dgm:t>
        <a:bodyPr/>
        <a:lstStyle/>
        <a:p>
          <a:endParaRPr lang="en-GB" sz="2400"/>
        </a:p>
      </dgm:t>
    </dgm:pt>
    <dgm:pt modelId="{33863BF8-C52B-465A-8FD2-172A2882B9C2}">
      <dgm:prSet custT="1"/>
      <dgm:spPr>
        <a:solidFill>
          <a:schemeClr val="accent5">
            <a:lumMod val="10000"/>
          </a:schemeClr>
        </a:solidFill>
      </dgm:spPr>
      <dgm:t>
        <a:bodyPr/>
        <a:lstStyle/>
        <a:p>
          <a:r>
            <a:rPr lang="en-US" sz="2400" dirty="0" smtClean="0"/>
            <a:t>Hospital Preparedness for Emergencies </a:t>
          </a:r>
          <a:r>
            <a:rPr lang="en-US" sz="2400" b="1" dirty="0" smtClean="0"/>
            <a:t>(</a:t>
          </a:r>
          <a:r>
            <a:rPr lang="en-US" sz="2400" b="1" dirty="0" smtClean="0">
              <a:solidFill>
                <a:srgbClr val="FFFF00"/>
              </a:solidFill>
            </a:rPr>
            <a:t>HOPE</a:t>
          </a:r>
          <a:r>
            <a:rPr lang="en-US" sz="2400" b="1" dirty="0" smtClean="0"/>
            <a:t>)</a:t>
          </a:r>
          <a:r>
            <a:rPr lang="en-US" sz="2400" dirty="0" smtClean="0"/>
            <a:t> course – </a:t>
          </a:r>
          <a:r>
            <a:rPr lang="en-US" sz="2400" b="1" dirty="0" smtClean="0">
              <a:solidFill>
                <a:schemeClr val="bg1"/>
              </a:solidFill>
            </a:rPr>
            <a:t>144 officials trained</a:t>
          </a:r>
        </a:p>
      </dgm:t>
    </dgm:pt>
    <dgm:pt modelId="{7F0E91C5-DE59-4589-8BA8-369670BC18CE}" type="parTrans" cxnId="{76AB2F04-3C0C-462D-A592-C11D1F6438DD}">
      <dgm:prSet/>
      <dgm:spPr/>
      <dgm:t>
        <a:bodyPr/>
        <a:lstStyle/>
        <a:p>
          <a:endParaRPr lang="en-GB" sz="2400"/>
        </a:p>
      </dgm:t>
    </dgm:pt>
    <dgm:pt modelId="{F7500CE9-AC3F-4E98-8C5D-44B31C308236}" type="sibTrans" cxnId="{76AB2F04-3C0C-462D-A592-C11D1F6438DD}">
      <dgm:prSet/>
      <dgm:spPr/>
      <dgm:t>
        <a:bodyPr/>
        <a:lstStyle/>
        <a:p>
          <a:endParaRPr lang="en-GB" sz="2400"/>
        </a:p>
      </dgm:t>
    </dgm:pt>
    <dgm:pt modelId="{B4FE6CA5-76B9-4A7D-879B-21847D955A11}">
      <dgm:prSet custT="1"/>
      <dgm:spPr>
        <a:solidFill>
          <a:schemeClr val="accent5">
            <a:lumMod val="10000"/>
          </a:schemeClr>
        </a:solidFill>
      </dgm:spPr>
      <dgm:t>
        <a:bodyPr/>
        <a:lstStyle/>
        <a:p>
          <a:r>
            <a:rPr lang="en-US" sz="2400" dirty="0" smtClean="0"/>
            <a:t>Medical First Responders </a:t>
          </a:r>
          <a:r>
            <a:rPr lang="en-US" sz="2400" b="1" dirty="0" smtClean="0"/>
            <a:t>(</a:t>
          </a:r>
          <a:r>
            <a:rPr lang="en-US" sz="2400" b="1" dirty="0" smtClean="0">
              <a:solidFill>
                <a:srgbClr val="FFFF00"/>
              </a:solidFill>
            </a:rPr>
            <a:t>MFR</a:t>
          </a:r>
          <a:r>
            <a:rPr lang="en-US" sz="2400" b="1" dirty="0" smtClean="0"/>
            <a:t>) – </a:t>
          </a:r>
          <a:r>
            <a:rPr lang="en-US" sz="2400" b="1" dirty="0" smtClean="0">
              <a:solidFill>
                <a:schemeClr val="bg1"/>
              </a:solidFill>
            </a:rPr>
            <a:t>257 officials trained</a:t>
          </a:r>
        </a:p>
      </dgm:t>
    </dgm:pt>
    <dgm:pt modelId="{28FDF559-4227-41ED-9767-ECB925FD71AB}" type="parTrans" cxnId="{A8D2108D-EADC-40A5-9AED-5374357EFCFE}">
      <dgm:prSet/>
      <dgm:spPr/>
      <dgm:t>
        <a:bodyPr/>
        <a:lstStyle/>
        <a:p>
          <a:endParaRPr lang="en-GB" sz="2400"/>
        </a:p>
      </dgm:t>
    </dgm:pt>
    <dgm:pt modelId="{122C5240-5EC2-411B-BC7D-D5B13A8C0A04}" type="sibTrans" cxnId="{A8D2108D-EADC-40A5-9AED-5374357EFCFE}">
      <dgm:prSet/>
      <dgm:spPr/>
      <dgm:t>
        <a:bodyPr/>
        <a:lstStyle/>
        <a:p>
          <a:endParaRPr lang="en-GB" sz="2400"/>
        </a:p>
      </dgm:t>
    </dgm:pt>
    <dgm:pt modelId="{E1201FC8-6619-47DF-B8A8-853E3367032A}">
      <dgm:prSet custT="1"/>
      <dgm:spPr>
        <a:solidFill>
          <a:schemeClr val="accent5">
            <a:lumMod val="10000"/>
          </a:schemeClr>
        </a:solidFill>
      </dgm:spPr>
      <dgm:t>
        <a:bodyPr/>
        <a:lstStyle/>
        <a:p>
          <a:r>
            <a:rPr lang="en-US" sz="2400" dirty="0" smtClean="0"/>
            <a:t>Collapsed Structure Search and Rescue </a:t>
          </a:r>
          <a:r>
            <a:rPr lang="en-US" sz="2400" b="1" dirty="0" smtClean="0"/>
            <a:t>(</a:t>
          </a:r>
          <a:r>
            <a:rPr lang="en-US" sz="2400" b="1" dirty="0" smtClean="0">
              <a:solidFill>
                <a:srgbClr val="FFFF00"/>
              </a:solidFill>
            </a:rPr>
            <a:t>CSSR</a:t>
          </a:r>
          <a:r>
            <a:rPr lang="en-US" sz="2400" b="1" dirty="0" smtClean="0"/>
            <a:t>) – </a:t>
          </a:r>
          <a:r>
            <a:rPr lang="en-US" sz="2400" b="1" dirty="0" smtClean="0">
              <a:solidFill>
                <a:schemeClr val="bg1"/>
              </a:solidFill>
            </a:rPr>
            <a:t>188 officials trained</a:t>
          </a:r>
          <a:endParaRPr lang="en-GB" sz="2400" dirty="0">
            <a:solidFill>
              <a:schemeClr val="bg1"/>
            </a:solidFill>
          </a:endParaRPr>
        </a:p>
      </dgm:t>
    </dgm:pt>
    <dgm:pt modelId="{01361BAC-3C0F-4D49-AC56-F35A2CC96E6D}" type="parTrans" cxnId="{D98E586B-74DC-4A25-B0B5-ED7C018F6FD3}">
      <dgm:prSet/>
      <dgm:spPr/>
      <dgm:t>
        <a:bodyPr/>
        <a:lstStyle/>
        <a:p>
          <a:endParaRPr lang="en-GB" sz="2400"/>
        </a:p>
      </dgm:t>
    </dgm:pt>
    <dgm:pt modelId="{9E47B65B-691C-4D42-8154-84E8F8857F7F}" type="sibTrans" cxnId="{D98E586B-74DC-4A25-B0B5-ED7C018F6FD3}">
      <dgm:prSet/>
      <dgm:spPr/>
      <dgm:t>
        <a:bodyPr/>
        <a:lstStyle/>
        <a:p>
          <a:endParaRPr lang="en-GB" sz="2400"/>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CEAD39E-C755-4E37-B07C-FC37E2EA9F22}" type="pres">
      <dgm:prSet presAssocID="{817634FF-8FFF-4525-9559-E111055D9328}" presName="parentText" presStyleLbl="node1" presStyleIdx="0" presStyleCnt="4" custScaleY="99503" custLinFactY="-24121" custLinFactNeighborY="-100000">
        <dgm:presLayoutVars>
          <dgm:chMax val="0"/>
          <dgm:bulletEnabled val="1"/>
        </dgm:presLayoutVars>
      </dgm:prSet>
      <dgm:spPr/>
      <dgm:t>
        <a:bodyPr/>
        <a:lstStyle/>
        <a:p>
          <a:endParaRPr lang="en-GB"/>
        </a:p>
      </dgm:t>
    </dgm:pt>
    <dgm:pt modelId="{F6F4D89D-FC90-4F72-81F6-47F466F024DE}" type="pres">
      <dgm:prSet presAssocID="{7388AD93-E628-480C-8420-99E8A6444645}" presName="spacer" presStyleCnt="0"/>
      <dgm:spPr/>
      <dgm:t>
        <a:bodyPr/>
        <a:lstStyle/>
        <a:p>
          <a:endParaRPr lang="en-GB"/>
        </a:p>
      </dgm:t>
    </dgm:pt>
    <dgm:pt modelId="{F52AB71A-324C-4818-B690-3B06D99EAF9B}" type="pres">
      <dgm:prSet presAssocID="{33863BF8-C52B-465A-8FD2-172A2882B9C2}" presName="parentText" presStyleLbl="node1" presStyleIdx="1" presStyleCnt="4">
        <dgm:presLayoutVars>
          <dgm:chMax val="0"/>
          <dgm:bulletEnabled val="1"/>
        </dgm:presLayoutVars>
      </dgm:prSet>
      <dgm:spPr/>
      <dgm:t>
        <a:bodyPr/>
        <a:lstStyle/>
        <a:p>
          <a:endParaRPr lang="en-GB"/>
        </a:p>
      </dgm:t>
    </dgm:pt>
    <dgm:pt modelId="{62327BFF-317A-41DF-AB4C-7BB0C73429BF}" type="pres">
      <dgm:prSet presAssocID="{F7500CE9-AC3F-4E98-8C5D-44B31C308236}" presName="spacer" presStyleCnt="0"/>
      <dgm:spPr/>
    </dgm:pt>
    <dgm:pt modelId="{111B31E6-DF04-4E51-BC19-67821F10DE26}" type="pres">
      <dgm:prSet presAssocID="{B4FE6CA5-76B9-4A7D-879B-21847D955A11}" presName="parentText" presStyleLbl="node1" presStyleIdx="2" presStyleCnt="4">
        <dgm:presLayoutVars>
          <dgm:chMax val="0"/>
          <dgm:bulletEnabled val="1"/>
        </dgm:presLayoutVars>
      </dgm:prSet>
      <dgm:spPr/>
      <dgm:t>
        <a:bodyPr/>
        <a:lstStyle/>
        <a:p>
          <a:endParaRPr lang="en-GB"/>
        </a:p>
      </dgm:t>
    </dgm:pt>
    <dgm:pt modelId="{96F843F4-4210-4B1D-AF31-174B30290941}" type="pres">
      <dgm:prSet presAssocID="{122C5240-5EC2-411B-BC7D-D5B13A8C0A04}" presName="spacer" presStyleCnt="0"/>
      <dgm:spPr/>
    </dgm:pt>
    <dgm:pt modelId="{F96D63E4-CBDD-4A54-B60D-9E5E15810E45}" type="pres">
      <dgm:prSet presAssocID="{E1201FC8-6619-47DF-B8A8-853E3367032A}" presName="parentText" presStyleLbl="node1" presStyleIdx="3" presStyleCnt="4">
        <dgm:presLayoutVars>
          <dgm:chMax val="0"/>
          <dgm:bulletEnabled val="1"/>
        </dgm:presLayoutVars>
      </dgm:prSet>
      <dgm:spPr/>
      <dgm:t>
        <a:bodyPr/>
        <a:lstStyle/>
        <a:p>
          <a:endParaRPr lang="en-GB"/>
        </a:p>
      </dgm:t>
    </dgm:pt>
  </dgm:ptLst>
  <dgm:cxnLst>
    <dgm:cxn modelId="{A8D2108D-EADC-40A5-9AED-5374357EFCFE}" srcId="{6062224B-CA5B-4CE2-9E02-029E60814B97}" destId="{B4FE6CA5-76B9-4A7D-879B-21847D955A11}" srcOrd="2" destOrd="0" parTransId="{28FDF559-4227-41ED-9767-ECB925FD71AB}" sibTransId="{122C5240-5EC2-411B-BC7D-D5B13A8C0A04}"/>
    <dgm:cxn modelId="{87E3B0DD-2887-4CD2-91F8-B9393D672896}" type="presOf" srcId="{6062224B-CA5B-4CE2-9E02-029E60814B97}" destId="{F64FFCE6-A2B0-45A1-B1C9-62FD2932ECEA}" srcOrd="0" destOrd="0" presId="urn:microsoft.com/office/officeart/2005/8/layout/vList2"/>
    <dgm:cxn modelId="{51FCF959-C538-40CC-A70B-FCF7140F6D69}" type="presOf" srcId="{33863BF8-C52B-465A-8FD2-172A2882B9C2}" destId="{F52AB71A-324C-4818-B690-3B06D99EAF9B}" srcOrd="0" destOrd="0" presId="urn:microsoft.com/office/officeart/2005/8/layout/vList2"/>
    <dgm:cxn modelId="{B531A5C1-EC5A-4244-B7BB-6B5EC4B8692E}" type="presOf" srcId="{B4FE6CA5-76B9-4A7D-879B-21847D955A11}" destId="{111B31E6-DF04-4E51-BC19-67821F10DE26}" srcOrd="0" destOrd="0" presId="urn:microsoft.com/office/officeart/2005/8/layout/vList2"/>
    <dgm:cxn modelId="{2149116E-422D-4DE6-9AF8-3850FF9BD5FD}" srcId="{6062224B-CA5B-4CE2-9E02-029E60814B97}" destId="{817634FF-8FFF-4525-9559-E111055D9328}" srcOrd="0" destOrd="0" parTransId="{7238D368-8554-4159-B603-F2B80B1997B7}" sibTransId="{7388AD93-E628-480C-8420-99E8A6444645}"/>
    <dgm:cxn modelId="{7672E131-2D32-4CD7-9EC9-0F5CA90629B0}" type="presOf" srcId="{817634FF-8FFF-4525-9559-E111055D9328}" destId="{FCEAD39E-C755-4E37-B07C-FC37E2EA9F22}" srcOrd="0" destOrd="0" presId="urn:microsoft.com/office/officeart/2005/8/layout/vList2"/>
    <dgm:cxn modelId="{D98E586B-74DC-4A25-B0B5-ED7C018F6FD3}" srcId="{6062224B-CA5B-4CE2-9E02-029E60814B97}" destId="{E1201FC8-6619-47DF-B8A8-853E3367032A}" srcOrd="3" destOrd="0" parTransId="{01361BAC-3C0F-4D49-AC56-F35A2CC96E6D}" sibTransId="{9E47B65B-691C-4D42-8154-84E8F8857F7F}"/>
    <dgm:cxn modelId="{B8E5B1E8-390A-499E-AF05-26712DEA873B}" type="presOf" srcId="{E1201FC8-6619-47DF-B8A8-853E3367032A}" destId="{F96D63E4-CBDD-4A54-B60D-9E5E15810E45}" srcOrd="0" destOrd="0" presId="urn:microsoft.com/office/officeart/2005/8/layout/vList2"/>
    <dgm:cxn modelId="{76AB2F04-3C0C-462D-A592-C11D1F6438DD}" srcId="{6062224B-CA5B-4CE2-9E02-029E60814B97}" destId="{33863BF8-C52B-465A-8FD2-172A2882B9C2}" srcOrd="1" destOrd="0" parTransId="{7F0E91C5-DE59-4589-8BA8-369670BC18CE}" sibTransId="{F7500CE9-AC3F-4E98-8C5D-44B31C308236}"/>
    <dgm:cxn modelId="{9EC7E682-D955-4D0F-8438-963B0F3D7B7E}" type="presParOf" srcId="{F64FFCE6-A2B0-45A1-B1C9-62FD2932ECEA}" destId="{FCEAD39E-C755-4E37-B07C-FC37E2EA9F22}" srcOrd="0" destOrd="0" presId="urn:microsoft.com/office/officeart/2005/8/layout/vList2"/>
    <dgm:cxn modelId="{70519EB8-4919-4A62-B51A-A09AC82A6BE1}" type="presParOf" srcId="{F64FFCE6-A2B0-45A1-B1C9-62FD2932ECEA}" destId="{F6F4D89D-FC90-4F72-81F6-47F466F024DE}" srcOrd="1" destOrd="0" presId="urn:microsoft.com/office/officeart/2005/8/layout/vList2"/>
    <dgm:cxn modelId="{B3ACD133-2DB0-4235-907F-A926B76BF6DF}" type="presParOf" srcId="{F64FFCE6-A2B0-45A1-B1C9-62FD2932ECEA}" destId="{F52AB71A-324C-4818-B690-3B06D99EAF9B}" srcOrd="2" destOrd="0" presId="urn:microsoft.com/office/officeart/2005/8/layout/vList2"/>
    <dgm:cxn modelId="{6C506573-ADD5-4DCC-8CCB-696B8383D222}" type="presParOf" srcId="{F64FFCE6-A2B0-45A1-B1C9-62FD2932ECEA}" destId="{62327BFF-317A-41DF-AB4C-7BB0C73429BF}" srcOrd="3" destOrd="0" presId="urn:microsoft.com/office/officeart/2005/8/layout/vList2"/>
    <dgm:cxn modelId="{F67DB05B-9A57-4B4F-9F6F-2044CD748086}" type="presParOf" srcId="{F64FFCE6-A2B0-45A1-B1C9-62FD2932ECEA}" destId="{111B31E6-DF04-4E51-BC19-67821F10DE26}" srcOrd="4" destOrd="0" presId="urn:microsoft.com/office/officeart/2005/8/layout/vList2"/>
    <dgm:cxn modelId="{7F2B5CBD-9CE9-43AA-9A7C-07B3F364E2D1}" type="presParOf" srcId="{F64FFCE6-A2B0-45A1-B1C9-62FD2932ECEA}" destId="{96F843F4-4210-4B1D-AF31-174B30290941}" srcOrd="5" destOrd="0" presId="urn:microsoft.com/office/officeart/2005/8/layout/vList2"/>
    <dgm:cxn modelId="{E7E18A9D-94C9-42EE-A93C-2108D446E0D5}" type="presParOf" srcId="{F64FFCE6-A2B0-45A1-B1C9-62FD2932ECEA}" destId="{F96D63E4-CBDD-4A54-B60D-9E5E15810E45}" srcOrd="6"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GB"/>
        </a:p>
      </dgm:t>
    </dgm:pt>
    <dgm:pt modelId="{817634FF-8FFF-4525-9559-E111055D9328}">
      <dgm:prSet phldrT="[Text]" custT="1"/>
      <dgm:spPr>
        <a:solidFill>
          <a:schemeClr val="accent5">
            <a:lumMod val="10000"/>
          </a:schemeClr>
        </a:solidFill>
      </dgm:spPr>
      <dgm:t>
        <a:bodyPr/>
        <a:lstStyle/>
        <a:p>
          <a:r>
            <a:rPr lang="en-GB" sz="2400" b="0" dirty="0" smtClean="0">
              <a:latin typeface="Arial" panose="020B0604020202020204" pitchFamily="34" charset="0"/>
              <a:cs typeface="Arial" panose="020B0604020202020204" pitchFamily="34" charset="0"/>
            </a:rPr>
            <a:t>DDMAs capacity to respond to disasters is limited due to lack of trainings</a:t>
          </a:r>
          <a:endParaRPr lang="en-GB" sz="2400" b="0" dirty="0"/>
        </a:p>
      </dgm:t>
    </dgm:pt>
    <dgm:pt modelId="{7388AD93-E628-480C-8420-99E8A6444645}" type="sibTrans" cxnId="{2149116E-422D-4DE6-9AF8-3850FF9BD5FD}">
      <dgm:prSet/>
      <dgm:spPr/>
      <dgm:t>
        <a:bodyPr/>
        <a:lstStyle/>
        <a:p>
          <a:endParaRPr lang="en-GB" sz="2400"/>
        </a:p>
      </dgm:t>
    </dgm:pt>
    <dgm:pt modelId="{7238D368-8554-4159-B603-F2B80B1997B7}" type="parTrans" cxnId="{2149116E-422D-4DE6-9AF8-3850FF9BD5FD}">
      <dgm:prSet/>
      <dgm:spPr/>
      <dgm:t>
        <a:bodyPr/>
        <a:lstStyle/>
        <a:p>
          <a:endParaRPr lang="en-GB" sz="2400"/>
        </a:p>
      </dgm:t>
    </dgm:pt>
    <dgm:pt modelId="{33863BF8-C52B-465A-8FD2-172A2882B9C2}">
      <dgm:prSet custT="1"/>
      <dgm:spPr>
        <a:solidFill>
          <a:schemeClr val="accent5">
            <a:lumMod val="10000"/>
          </a:schemeClr>
        </a:solidFill>
      </dgm:spPr>
      <dgm:t>
        <a:bodyPr/>
        <a:lstStyle/>
        <a:p>
          <a:r>
            <a:rPr lang="en-US" sz="2400" dirty="0" smtClean="0"/>
            <a:t>Training program undertaken in collaboration with UNOCHA and PDMAs </a:t>
          </a:r>
          <a:endParaRPr lang="en-US" sz="2400" b="1" dirty="0" smtClean="0">
            <a:solidFill>
              <a:srgbClr val="990000"/>
            </a:solidFill>
          </a:endParaRPr>
        </a:p>
      </dgm:t>
    </dgm:pt>
    <dgm:pt modelId="{7F0E91C5-DE59-4589-8BA8-369670BC18CE}" type="parTrans" cxnId="{76AB2F04-3C0C-462D-A592-C11D1F6438DD}">
      <dgm:prSet/>
      <dgm:spPr/>
      <dgm:t>
        <a:bodyPr/>
        <a:lstStyle/>
        <a:p>
          <a:endParaRPr lang="en-GB" sz="2400"/>
        </a:p>
      </dgm:t>
    </dgm:pt>
    <dgm:pt modelId="{F7500CE9-AC3F-4E98-8C5D-44B31C308236}" type="sibTrans" cxnId="{76AB2F04-3C0C-462D-A592-C11D1F6438DD}">
      <dgm:prSet/>
      <dgm:spPr/>
      <dgm:t>
        <a:bodyPr/>
        <a:lstStyle/>
        <a:p>
          <a:endParaRPr lang="en-GB" sz="2400"/>
        </a:p>
      </dgm:t>
    </dgm:pt>
    <dgm:pt modelId="{B4FE6CA5-76B9-4A7D-879B-21847D955A11}">
      <dgm:prSet custT="1"/>
      <dgm:spPr>
        <a:solidFill>
          <a:schemeClr val="accent5">
            <a:lumMod val="10000"/>
          </a:schemeClr>
        </a:solidFill>
      </dgm:spPr>
      <dgm:t>
        <a:bodyPr/>
        <a:lstStyle/>
        <a:p>
          <a:r>
            <a:rPr lang="en-US" sz="2400" b="1" dirty="0" smtClean="0">
              <a:solidFill>
                <a:srgbClr val="FFFF00"/>
              </a:solidFill>
            </a:rPr>
            <a:t>73 Flood prone districts </a:t>
          </a:r>
          <a:r>
            <a:rPr lang="en-US" sz="2400" dirty="0" smtClean="0"/>
            <a:t>selected for training (all provinces / regions)</a:t>
          </a:r>
          <a:endParaRPr lang="en-US" sz="2400" b="1" dirty="0" smtClean="0">
            <a:solidFill>
              <a:srgbClr val="990000"/>
            </a:solidFill>
          </a:endParaRPr>
        </a:p>
      </dgm:t>
    </dgm:pt>
    <dgm:pt modelId="{28FDF559-4227-41ED-9767-ECB925FD71AB}" type="parTrans" cxnId="{A8D2108D-EADC-40A5-9AED-5374357EFCFE}">
      <dgm:prSet/>
      <dgm:spPr/>
      <dgm:t>
        <a:bodyPr/>
        <a:lstStyle/>
        <a:p>
          <a:endParaRPr lang="en-GB" sz="2400"/>
        </a:p>
      </dgm:t>
    </dgm:pt>
    <dgm:pt modelId="{122C5240-5EC2-411B-BC7D-D5B13A8C0A04}" type="sibTrans" cxnId="{A8D2108D-EADC-40A5-9AED-5374357EFCFE}">
      <dgm:prSet/>
      <dgm:spPr/>
      <dgm:t>
        <a:bodyPr/>
        <a:lstStyle/>
        <a:p>
          <a:endParaRPr lang="en-GB" sz="2400"/>
        </a:p>
      </dgm:t>
    </dgm:pt>
    <dgm:pt modelId="{E1201FC8-6619-47DF-B8A8-853E3367032A}">
      <dgm:prSet custT="1"/>
      <dgm:spPr>
        <a:solidFill>
          <a:schemeClr val="accent5">
            <a:lumMod val="10000"/>
          </a:schemeClr>
        </a:solidFill>
      </dgm:spPr>
      <dgm:t>
        <a:bodyPr/>
        <a:lstStyle/>
        <a:p>
          <a:r>
            <a:rPr lang="en-US" sz="2400" b="1" dirty="0" smtClean="0">
              <a:solidFill>
                <a:srgbClr val="FFFF00"/>
              </a:solidFill>
            </a:rPr>
            <a:t>1092 </a:t>
          </a:r>
          <a:r>
            <a:rPr lang="en-US" sz="2400" b="1" dirty="0" err="1" smtClean="0">
              <a:solidFill>
                <a:srgbClr val="FFFF00"/>
              </a:solidFill>
            </a:rPr>
            <a:t>Govt</a:t>
          </a:r>
          <a:r>
            <a:rPr lang="en-US" sz="2400" b="1" dirty="0" smtClean="0">
              <a:solidFill>
                <a:srgbClr val="FFFF00"/>
              </a:solidFill>
            </a:rPr>
            <a:t> officials </a:t>
          </a:r>
          <a:r>
            <a:rPr lang="en-US" sz="2400" dirty="0" smtClean="0"/>
            <a:t>have been imparted training in </a:t>
          </a:r>
          <a:r>
            <a:rPr lang="en-US" sz="2400" dirty="0" smtClean="0">
              <a:solidFill>
                <a:srgbClr val="FFFF00"/>
              </a:solidFill>
            </a:rPr>
            <a:t>two phases</a:t>
          </a:r>
          <a:endParaRPr lang="en-GB" sz="2400" dirty="0">
            <a:solidFill>
              <a:srgbClr val="FFFF00"/>
            </a:solidFill>
          </a:endParaRPr>
        </a:p>
      </dgm:t>
    </dgm:pt>
    <dgm:pt modelId="{01361BAC-3C0F-4D49-AC56-F35A2CC96E6D}" type="parTrans" cxnId="{D98E586B-74DC-4A25-B0B5-ED7C018F6FD3}">
      <dgm:prSet/>
      <dgm:spPr/>
      <dgm:t>
        <a:bodyPr/>
        <a:lstStyle/>
        <a:p>
          <a:endParaRPr lang="en-GB" sz="2400"/>
        </a:p>
      </dgm:t>
    </dgm:pt>
    <dgm:pt modelId="{9E47B65B-691C-4D42-8154-84E8F8857F7F}" type="sibTrans" cxnId="{D98E586B-74DC-4A25-B0B5-ED7C018F6FD3}">
      <dgm:prSet/>
      <dgm:spPr/>
      <dgm:t>
        <a:bodyPr/>
        <a:lstStyle/>
        <a:p>
          <a:endParaRPr lang="en-GB" sz="2400"/>
        </a:p>
      </dgm:t>
    </dgm:pt>
    <dgm:pt modelId="{EA69C29A-4DC4-4856-906D-B1158A61328C}">
      <dgm:prSet custT="1"/>
      <dgm:spPr>
        <a:solidFill>
          <a:schemeClr val="accent5">
            <a:lumMod val="10000"/>
          </a:schemeClr>
        </a:solidFill>
      </dgm:spPr>
      <dgm:t>
        <a:bodyPr/>
        <a:lstStyle/>
        <a:p>
          <a:r>
            <a:rPr lang="en-GB" sz="2400" dirty="0" smtClean="0">
              <a:solidFill>
                <a:schemeClr val="bg1"/>
              </a:solidFill>
            </a:rPr>
            <a:t>3</a:t>
          </a:r>
          <a:r>
            <a:rPr lang="en-GB" sz="2400" baseline="30000" dirty="0" smtClean="0">
              <a:solidFill>
                <a:schemeClr val="bg1"/>
              </a:solidFill>
            </a:rPr>
            <a:t>rd</a:t>
          </a:r>
          <a:r>
            <a:rPr lang="en-GB" sz="2400" dirty="0" smtClean="0">
              <a:solidFill>
                <a:schemeClr val="bg1"/>
              </a:solidFill>
            </a:rPr>
            <a:t> Phase of training has commenced in Nov 2014</a:t>
          </a:r>
          <a:endParaRPr lang="en-GB" sz="2400" dirty="0">
            <a:solidFill>
              <a:schemeClr val="bg1"/>
            </a:solidFill>
          </a:endParaRPr>
        </a:p>
      </dgm:t>
    </dgm:pt>
    <dgm:pt modelId="{46900EB3-5986-4A3D-8B8B-CFCB0B4398C2}" type="parTrans" cxnId="{E68AB489-998D-4A41-8770-D09B3279E1D5}">
      <dgm:prSet/>
      <dgm:spPr/>
      <dgm:t>
        <a:bodyPr/>
        <a:lstStyle/>
        <a:p>
          <a:endParaRPr lang="en-GB"/>
        </a:p>
      </dgm:t>
    </dgm:pt>
    <dgm:pt modelId="{4152B6DD-0C2B-485A-A2B8-A76BCB942944}" type="sibTrans" cxnId="{E68AB489-998D-4A41-8770-D09B3279E1D5}">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CEAD39E-C755-4E37-B07C-FC37E2EA9F22}" type="pres">
      <dgm:prSet presAssocID="{817634FF-8FFF-4525-9559-E111055D9328}" presName="parentText" presStyleLbl="node1" presStyleIdx="0" presStyleCnt="5" custScaleY="99503" custLinFactNeighborX="-2444" custLinFactNeighborY="-70668">
        <dgm:presLayoutVars>
          <dgm:chMax val="0"/>
          <dgm:bulletEnabled val="1"/>
        </dgm:presLayoutVars>
      </dgm:prSet>
      <dgm:spPr/>
      <dgm:t>
        <a:bodyPr/>
        <a:lstStyle/>
        <a:p>
          <a:endParaRPr lang="en-GB"/>
        </a:p>
      </dgm:t>
    </dgm:pt>
    <dgm:pt modelId="{F6F4D89D-FC90-4F72-81F6-47F466F024DE}" type="pres">
      <dgm:prSet presAssocID="{7388AD93-E628-480C-8420-99E8A6444645}" presName="spacer" presStyleCnt="0"/>
      <dgm:spPr/>
      <dgm:t>
        <a:bodyPr/>
        <a:lstStyle/>
        <a:p>
          <a:endParaRPr lang="en-GB"/>
        </a:p>
      </dgm:t>
    </dgm:pt>
    <dgm:pt modelId="{F52AB71A-324C-4818-B690-3B06D99EAF9B}" type="pres">
      <dgm:prSet presAssocID="{33863BF8-C52B-465A-8FD2-172A2882B9C2}" presName="parentText" presStyleLbl="node1" presStyleIdx="1" presStyleCnt="5">
        <dgm:presLayoutVars>
          <dgm:chMax val="0"/>
          <dgm:bulletEnabled val="1"/>
        </dgm:presLayoutVars>
      </dgm:prSet>
      <dgm:spPr/>
      <dgm:t>
        <a:bodyPr/>
        <a:lstStyle/>
        <a:p>
          <a:endParaRPr lang="en-GB"/>
        </a:p>
      </dgm:t>
    </dgm:pt>
    <dgm:pt modelId="{62327BFF-317A-41DF-AB4C-7BB0C73429BF}" type="pres">
      <dgm:prSet presAssocID="{F7500CE9-AC3F-4E98-8C5D-44B31C308236}" presName="spacer" presStyleCnt="0"/>
      <dgm:spPr/>
    </dgm:pt>
    <dgm:pt modelId="{111B31E6-DF04-4E51-BC19-67821F10DE26}" type="pres">
      <dgm:prSet presAssocID="{B4FE6CA5-76B9-4A7D-879B-21847D955A11}" presName="parentText" presStyleLbl="node1" presStyleIdx="2" presStyleCnt="5">
        <dgm:presLayoutVars>
          <dgm:chMax val="0"/>
          <dgm:bulletEnabled val="1"/>
        </dgm:presLayoutVars>
      </dgm:prSet>
      <dgm:spPr/>
      <dgm:t>
        <a:bodyPr/>
        <a:lstStyle/>
        <a:p>
          <a:endParaRPr lang="en-GB"/>
        </a:p>
      </dgm:t>
    </dgm:pt>
    <dgm:pt modelId="{96F843F4-4210-4B1D-AF31-174B30290941}" type="pres">
      <dgm:prSet presAssocID="{122C5240-5EC2-411B-BC7D-D5B13A8C0A04}" presName="spacer" presStyleCnt="0"/>
      <dgm:spPr/>
    </dgm:pt>
    <dgm:pt modelId="{F96D63E4-CBDD-4A54-B60D-9E5E15810E45}" type="pres">
      <dgm:prSet presAssocID="{E1201FC8-6619-47DF-B8A8-853E3367032A}" presName="parentText" presStyleLbl="node1" presStyleIdx="3" presStyleCnt="5">
        <dgm:presLayoutVars>
          <dgm:chMax val="0"/>
          <dgm:bulletEnabled val="1"/>
        </dgm:presLayoutVars>
      </dgm:prSet>
      <dgm:spPr/>
      <dgm:t>
        <a:bodyPr/>
        <a:lstStyle/>
        <a:p>
          <a:endParaRPr lang="en-GB"/>
        </a:p>
      </dgm:t>
    </dgm:pt>
    <dgm:pt modelId="{10F458F9-2E07-4BFC-855F-523AAC079FA4}" type="pres">
      <dgm:prSet presAssocID="{9E47B65B-691C-4D42-8154-84E8F8857F7F}" presName="spacer" presStyleCnt="0"/>
      <dgm:spPr/>
    </dgm:pt>
    <dgm:pt modelId="{52813CA5-F67C-4694-A909-ED93C97B0EF3}" type="pres">
      <dgm:prSet presAssocID="{EA69C29A-4DC4-4856-906D-B1158A61328C}" presName="parentText" presStyleLbl="node1" presStyleIdx="4" presStyleCnt="5">
        <dgm:presLayoutVars>
          <dgm:chMax val="0"/>
          <dgm:bulletEnabled val="1"/>
        </dgm:presLayoutVars>
      </dgm:prSet>
      <dgm:spPr/>
      <dgm:t>
        <a:bodyPr/>
        <a:lstStyle/>
        <a:p>
          <a:endParaRPr lang="en-GB"/>
        </a:p>
      </dgm:t>
    </dgm:pt>
  </dgm:ptLst>
  <dgm:cxnLst>
    <dgm:cxn modelId="{CFF3B741-6981-4454-9D8F-97854B14FCFB}" type="presOf" srcId="{817634FF-8FFF-4525-9559-E111055D9328}" destId="{FCEAD39E-C755-4E37-B07C-FC37E2EA9F22}" srcOrd="0" destOrd="0" presId="urn:microsoft.com/office/officeart/2005/8/layout/vList2"/>
    <dgm:cxn modelId="{D98E586B-74DC-4A25-B0B5-ED7C018F6FD3}" srcId="{6062224B-CA5B-4CE2-9E02-029E60814B97}" destId="{E1201FC8-6619-47DF-B8A8-853E3367032A}" srcOrd="3" destOrd="0" parTransId="{01361BAC-3C0F-4D49-AC56-F35A2CC96E6D}" sibTransId="{9E47B65B-691C-4D42-8154-84E8F8857F7F}"/>
    <dgm:cxn modelId="{5A45BDE6-DA7B-42B8-ABAB-04C5910798CD}" type="presOf" srcId="{33863BF8-C52B-465A-8FD2-172A2882B9C2}" destId="{F52AB71A-324C-4818-B690-3B06D99EAF9B}" srcOrd="0" destOrd="0" presId="urn:microsoft.com/office/officeart/2005/8/layout/vList2"/>
    <dgm:cxn modelId="{70F8C636-C97F-4621-9158-0B98B680475A}" type="presOf" srcId="{B4FE6CA5-76B9-4A7D-879B-21847D955A11}" destId="{111B31E6-DF04-4E51-BC19-67821F10DE26}" srcOrd="0" destOrd="0" presId="urn:microsoft.com/office/officeart/2005/8/layout/vList2"/>
    <dgm:cxn modelId="{2149116E-422D-4DE6-9AF8-3850FF9BD5FD}" srcId="{6062224B-CA5B-4CE2-9E02-029E60814B97}" destId="{817634FF-8FFF-4525-9559-E111055D9328}" srcOrd="0" destOrd="0" parTransId="{7238D368-8554-4159-B603-F2B80B1997B7}" sibTransId="{7388AD93-E628-480C-8420-99E8A6444645}"/>
    <dgm:cxn modelId="{A41EE523-EC4F-4667-976E-EDD770D02F67}" type="presOf" srcId="{E1201FC8-6619-47DF-B8A8-853E3367032A}" destId="{F96D63E4-CBDD-4A54-B60D-9E5E15810E45}" srcOrd="0" destOrd="0" presId="urn:microsoft.com/office/officeart/2005/8/layout/vList2"/>
    <dgm:cxn modelId="{727D0B6F-70BA-46ED-BAD0-1ACD1751C51C}" type="presOf" srcId="{EA69C29A-4DC4-4856-906D-B1158A61328C}" destId="{52813CA5-F67C-4694-A909-ED93C97B0EF3}" srcOrd="0" destOrd="0" presId="urn:microsoft.com/office/officeart/2005/8/layout/vList2"/>
    <dgm:cxn modelId="{9696E028-6A44-4743-AF21-90774B106A8E}" type="presOf" srcId="{6062224B-CA5B-4CE2-9E02-029E60814B97}" destId="{F64FFCE6-A2B0-45A1-B1C9-62FD2932ECEA}" srcOrd="0" destOrd="0" presId="urn:microsoft.com/office/officeart/2005/8/layout/vList2"/>
    <dgm:cxn modelId="{A8D2108D-EADC-40A5-9AED-5374357EFCFE}" srcId="{6062224B-CA5B-4CE2-9E02-029E60814B97}" destId="{B4FE6CA5-76B9-4A7D-879B-21847D955A11}" srcOrd="2" destOrd="0" parTransId="{28FDF559-4227-41ED-9767-ECB925FD71AB}" sibTransId="{122C5240-5EC2-411B-BC7D-D5B13A8C0A04}"/>
    <dgm:cxn modelId="{E68AB489-998D-4A41-8770-D09B3279E1D5}" srcId="{6062224B-CA5B-4CE2-9E02-029E60814B97}" destId="{EA69C29A-4DC4-4856-906D-B1158A61328C}" srcOrd="4" destOrd="0" parTransId="{46900EB3-5986-4A3D-8B8B-CFCB0B4398C2}" sibTransId="{4152B6DD-0C2B-485A-A2B8-A76BCB942944}"/>
    <dgm:cxn modelId="{76AB2F04-3C0C-462D-A592-C11D1F6438DD}" srcId="{6062224B-CA5B-4CE2-9E02-029E60814B97}" destId="{33863BF8-C52B-465A-8FD2-172A2882B9C2}" srcOrd="1" destOrd="0" parTransId="{7F0E91C5-DE59-4589-8BA8-369670BC18CE}" sibTransId="{F7500CE9-AC3F-4E98-8C5D-44B31C308236}"/>
    <dgm:cxn modelId="{B1F5670B-F0E8-490D-A926-A45AEFD83BEF}" type="presParOf" srcId="{F64FFCE6-A2B0-45A1-B1C9-62FD2932ECEA}" destId="{FCEAD39E-C755-4E37-B07C-FC37E2EA9F22}" srcOrd="0" destOrd="0" presId="urn:microsoft.com/office/officeart/2005/8/layout/vList2"/>
    <dgm:cxn modelId="{DED40689-8D16-41C1-8805-E1224B9E07E5}" type="presParOf" srcId="{F64FFCE6-A2B0-45A1-B1C9-62FD2932ECEA}" destId="{F6F4D89D-FC90-4F72-81F6-47F466F024DE}" srcOrd="1" destOrd="0" presId="urn:microsoft.com/office/officeart/2005/8/layout/vList2"/>
    <dgm:cxn modelId="{EDD2DADF-2166-471B-8D69-BD57ED106237}" type="presParOf" srcId="{F64FFCE6-A2B0-45A1-B1C9-62FD2932ECEA}" destId="{F52AB71A-324C-4818-B690-3B06D99EAF9B}" srcOrd="2" destOrd="0" presId="urn:microsoft.com/office/officeart/2005/8/layout/vList2"/>
    <dgm:cxn modelId="{7E2B25BB-B65F-4FD7-93B2-B09271D35BCA}" type="presParOf" srcId="{F64FFCE6-A2B0-45A1-B1C9-62FD2932ECEA}" destId="{62327BFF-317A-41DF-AB4C-7BB0C73429BF}" srcOrd="3" destOrd="0" presId="urn:microsoft.com/office/officeart/2005/8/layout/vList2"/>
    <dgm:cxn modelId="{F33E58F2-1A6D-41A6-B9B3-D3BC6FF0FE34}" type="presParOf" srcId="{F64FFCE6-A2B0-45A1-B1C9-62FD2932ECEA}" destId="{111B31E6-DF04-4E51-BC19-67821F10DE26}" srcOrd="4" destOrd="0" presId="urn:microsoft.com/office/officeart/2005/8/layout/vList2"/>
    <dgm:cxn modelId="{9F6B4F82-1307-49E1-BA0D-726BAF75AE93}" type="presParOf" srcId="{F64FFCE6-A2B0-45A1-B1C9-62FD2932ECEA}" destId="{96F843F4-4210-4B1D-AF31-174B30290941}" srcOrd="5" destOrd="0" presId="urn:microsoft.com/office/officeart/2005/8/layout/vList2"/>
    <dgm:cxn modelId="{3D31915D-CB47-4924-9B9B-C933149F1720}" type="presParOf" srcId="{F64FFCE6-A2B0-45A1-B1C9-62FD2932ECEA}" destId="{F96D63E4-CBDD-4A54-B60D-9E5E15810E45}" srcOrd="6" destOrd="0" presId="urn:microsoft.com/office/officeart/2005/8/layout/vList2"/>
    <dgm:cxn modelId="{AF5085DE-30A0-437B-A63C-469E8902FF4C}" type="presParOf" srcId="{F64FFCE6-A2B0-45A1-B1C9-62FD2932ECEA}" destId="{10F458F9-2E07-4BFC-855F-523AAC079FA4}" srcOrd="7" destOrd="0" presId="urn:microsoft.com/office/officeart/2005/8/layout/vList2"/>
    <dgm:cxn modelId="{F407654A-3A5D-4841-BB87-443FFF5807D9}" type="presParOf" srcId="{F64FFCE6-A2B0-45A1-B1C9-62FD2932ECEA}" destId="{52813CA5-F67C-4694-A909-ED93C97B0EF3}"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GB"/>
        </a:p>
      </dgm:t>
    </dgm:pt>
    <dgm:pt modelId="{817634FF-8FFF-4525-9559-E111055D9328}">
      <dgm:prSet phldrT="[Text]" custT="1"/>
      <dgm:spPr>
        <a:solidFill>
          <a:schemeClr val="accent5">
            <a:lumMod val="10000"/>
          </a:schemeClr>
        </a:solidFill>
      </dgm:spPr>
      <dgm:t>
        <a:bodyPr/>
        <a:lstStyle/>
        <a:p>
          <a:r>
            <a:rPr lang="en-GB" sz="2400" b="0" dirty="0" smtClean="0">
              <a:latin typeface="Arial" panose="020B0604020202020204" pitchFamily="34" charset="0"/>
              <a:cs typeface="Arial" panose="020B0604020202020204" pitchFamily="34" charset="0"/>
            </a:rPr>
            <a:t>Capacity of Line Departments for damage assessment is being enhanced through </a:t>
          </a:r>
          <a:r>
            <a:rPr lang="en-GB" sz="2400" b="1" dirty="0" smtClean="0">
              <a:solidFill>
                <a:srgbClr val="FFFF00"/>
              </a:solidFill>
              <a:latin typeface="Arial" panose="020B0604020202020204" pitchFamily="34" charset="0"/>
              <a:cs typeface="Arial" panose="020B0604020202020204" pitchFamily="34" charset="0"/>
            </a:rPr>
            <a:t>MIRA  trainings</a:t>
          </a:r>
          <a:endParaRPr lang="en-GB" sz="2400" b="1" dirty="0">
            <a:solidFill>
              <a:srgbClr val="FFFF00"/>
            </a:solidFill>
          </a:endParaRPr>
        </a:p>
      </dgm:t>
    </dgm:pt>
    <dgm:pt modelId="{7388AD93-E628-480C-8420-99E8A6444645}" type="sibTrans" cxnId="{2149116E-422D-4DE6-9AF8-3850FF9BD5FD}">
      <dgm:prSet/>
      <dgm:spPr/>
      <dgm:t>
        <a:bodyPr/>
        <a:lstStyle/>
        <a:p>
          <a:endParaRPr lang="en-GB" sz="2400"/>
        </a:p>
      </dgm:t>
    </dgm:pt>
    <dgm:pt modelId="{7238D368-8554-4159-B603-F2B80B1997B7}" type="parTrans" cxnId="{2149116E-422D-4DE6-9AF8-3850FF9BD5FD}">
      <dgm:prSet/>
      <dgm:spPr/>
      <dgm:t>
        <a:bodyPr/>
        <a:lstStyle/>
        <a:p>
          <a:endParaRPr lang="en-GB" sz="2400"/>
        </a:p>
      </dgm:t>
    </dgm:pt>
    <dgm:pt modelId="{B4FE6CA5-76B9-4A7D-879B-21847D955A11}">
      <dgm:prSet custT="1"/>
      <dgm:spPr>
        <a:solidFill>
          <a:schemeClr val="accent5">
            <a:lumMod val="10000"/>
          </a:schemeClr>
        </a:solidFill>
      </dgm:spPr>
      <dgm:t>
        <a:bodyPr/>
        <a:lstStyle/>
        <a:p>
          <a:r>
            <a:rPr lang="en-GB" sz="2400" b="1" u="none" dirty="0" smtClean="0">
              <a:solidFill>
                <a:srgbClr val="FFFF00"/>
              </a:solidFill>
            </a:rPr>
            <a:t>Emergency Simulation Exercise (Disaster Management)</a:t>
          </a:r>
          <a:r>
            <a:rPr lang="en-GB" sz="2400" b="1" u="none" dirty="0" smtClean="0"/>
            <a:t> – </a:t>
          </a:r>
          <a:r>
            <a:rPr lang="en-GB" sz="2400" b="0" u="none" dirty="0" smtClean="0"/>
            <a:t>pilot project for 3 selected districts of Punjab</a:t>
          </a:r>
          <a:r>
            <a:rPr lang="en-GB" sz="2400" b="1" u="none" dirty="0" smtClean="0"/>
            <a:t> - </a:t>
          </a:r>
          <a:r>
            <a:rPr lang="en-US" sz="2400" dirty="0" smtClean="0"/>
            <a:t>Conducted in Lahore from 17-20 Jun 14</a:t>
          </a:r>
          <a:endParaRPr lang="en-US" sz="2400" b="1" u="none" dirty="0" smtClean="0">
            <a:solidFill>
              <a:srgbClr val="990000"/>
            </a:solidFill>
          </a:endParaRPr>
        </a:p>
      </dgm:t>
    </dgm:pt>
    <dgm:pt modelId="{28FDF559-4227-41ED-9767-ECB925FD71AB}" type="parTrans" cxnId="{A8D2108D-EADC-40A5-9AED-5374357EFCFE}">
      <dgm:prSet/>
      <dgm:spPr/>
      <dgm:t>
        <a:bodyPr/>
        <a:lstStyle/>
        <a:p>
          <a:endParaRPr lang="en-GB" sz="2400"/>
        </a:p>
      </dgm:t>
    </dgm:pt>
    <dgm:pt modelId="{122C5240-5EC2-411B-BC7D-D5B13A8C0A04}" type="sibTrans" cxnId="{A8D2108D-EADC-40A5-9AED-5374357EFCFE}">
      <dgm:prSet/>
      <dgm:spPr/>
      <dgm:t>
        <a:bodyPr/>
        <a:lstStyle/>
        <a:p>
          <a:endParaRPr lang="en-GB" sz="2400"/>
        </a:p>
      </dgm:t>
    </dgm:pt>
    <dgm:pt modelId="{EA69C29A-4DC4-4856-906D-B1158A61328C}">
      <dgm:prSet custT="1"/>
      <dgm:spPr>
        <a:solidFill>
          <a:schemeClr val="accent5">
            <a:lumMod val="10000"/>
          </a:schemeClr>
        </a:solidFill>
      </dgm:spPr>
      <dgm:t>
        <a:bodyPr/>
        <a:lstStyle/>
        <a:p>
          <a:r>
            <a:rPr lang="en-GB" sz="2400" dirty="0" smtClean="0">
              <a:solidFill>
                <a:schemeClr val="bg1"/>
              </a:solidFill>
            </a:rPr>
            <a:t>Exercise was </a:t>
          </a:r>
          <a:r>
            <a:rPr lang="en-GB" sz="2400" b="1" dirty="0" smtClean="0">
              <a:solidFill>
                <a:srgbClr val="FFFF00"/>
              </a:solidFill>
            </a:rPr>
            <a:t>aimed </a:t>
          </a:r>
          <a:r>
            <a:rPr lang="en-GB" sz="2400" dirty="0" smtClean="0">
              <a:solidFill>
                <a:schemeClr val="bg1"/>
              </a:solidFill>
            </a:rPr>
            <a:t>at </a:t>
          </a:r>
          <a:r>
            <a:rPr lang="en-GB" sz="2400" u="sng" dirty="0" smtClean="0">
              <a:solidFill>
                <a:schemeClr val="bg1"/>
              </a:solidFill>
            </a:rPr>
            <a:t>enhancing capacity of stakeholders and practicing them in various aspects of Disaster Management</a:t>
          </a:r>
          <a:endParaRPr lang="en-GB" sz="2400" u="sng" dirty="0">
            <a:solidFill>
              <a:schemeClr val="bg1"/>
            </a:solidFill>
          </a:endParaRPr>
        </a:p>
      </dgm:t>
    </dgm:pt>
    <dgm:pt modelId="{46900EB3-5986-4A3D-8B8B-CFCB0B4398C2}" type="parTrans" cxnId="{E68AB489-998D-4A41-8770-D09B3279E1D5}">
      <dgm:prSet/>
      <dgm:spPr/>
      <dgm:t>
        <a:bodyPr/>
        <a:lstStyle/>
        <a:p>
          <a:endParaRPr lang="en-GB"/>
        </a:p>
      </dgm:t>
    </dgm:pt>
    <dgm:pt modelId="{4152B6DD-0C2B-485A-A2B8-A76BCB942944}" type="sibTrans" cxnId="{E68AB489-998D-4A41-8770-D09B3279E1D5}">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CEAD39E-C755-4E37-B07C-FC37E2EA9F22}" type="pres">
      <dgm:prSet presAssocID="{817634FF-8FFF-4525-9559-E111055D9328}" presName="parentText" presStyleLbl="node1" presStyleIdx="0" presStyleCnt="3" custScaleY="99503" custLinFactNeighborX="-2444" custLinFactNeighborY="-70668">
        <dgm:presLayoutVars>
          <dgm:chMax val="0"/>
          <dgm:bulletEnabled val="1"/>
        </dgm:presLayoutVars>
      </dgm:prSet>
      <dgm:spPr/>
      <dgm:t>
        <a:bodyPr/>
        <a:lstStyle/>
        <a:p>
          <a:endParaRPr lang="en-GB"/>
        </a:p>
      </dgm:t>
    </dgm:pt>
    <dgm:pt modelId="{F6F4D89D-FC90-4F72-81F6-47F466F024DE}" type="pres">
      <dgm:prSet presAssocID="{7388AD93-E628-480C-8420-99E8A6444645}" presName="spacer" presStyleCnt="0"/>
      <dgm:spPr/>
      <dgm:t>
        <a:bodyPr/>
        <a:lstStyle/>
        <a:p>
          <a:endParaRPr lang="en-GB"/>
        </a:p>
      </dgm:t>
    </dgm:pt>
    <dgm:pt modelId="{111B31E6-DF04-4E51-BC19-67821F10DE26}" type="pres">
      <dgm:prSet presAssocID="{B4FE6CA5-76B9-4A7D-879B-21847D955A11}" presName="parentText" presStyleLbl="node1" presStyleIdx="1" presStyleCnt="3">
        <dgm:presLayoutVars>
          <dgm:chMax val="0"/>
          <dgm:bulletEnabled val="1"/>
        </dgm:presLayoutVars>
      </dgm:prSet>
      <dgm:spPr/>
      <dgm:t>
        <a:bodyPr/>
        <a:lstStyle/>
        <a:p>
          <a:endParaRPr lang="en-GB"/>
        </a:p>
      </dgm:t>
    </dgm:pt>
    <dgm:pt modelId="{96F843F4-4210-4B1D-AF31-174B30290941}" type="pres">
      <dgm:prSet presAssocID="{122C5240-5EC2-411B-BC7D-D5B13A8C0A04}" presName="spacer" presStyleCnt="0"/>
      <dgm:spPr/>
    </dgm:pt>
    <dgm:pt modelId="{52813CA5-F67C-4694-A909-ED93C97B0EF3}" type="pres">
      <dgm:prSet presAssocID="{EA69C29A-4DC4-4856-906D-B1158A61328C}" presName="parentText" presStyleLbl="node1" presStyleIdx="2" presStyleCnt="3">
        <dgm:presLayoutVars>
          <dgm:chMax val="0"/>
          <dgm:bulletEnabled val="1"/>
        </dgm:presLayoutVars>
      </dgm:prSet>
      <dgm:spPr/>
      <dgm:t>
        <a:bodyPr/>
        <a:lstStyle/>
        <a:p>
          <a:endParaRPr lang="en-GB"/>
        </a:p>
      </dgm:t>
    </dgm:pt>
  </dgm:ptLst>
  <dgm:cxnLst>
    <dgm:cxn modelId="{A8D2108D-EADC-40A5-9AED-5374357EFCFE}" srcId="{6062224B-CA5B-4CE2-9E02-029E60814B97}" destId="{B4FE6CA5-76B9-4A7D-879B-21847D955A11}" srcOrd="1" destOrd="0" parTransId="{28FDF559-4227-41ED-9767-ECB925FD71AB}" sibTransId="{122C5240-5EC2-411B-BC7D-D5B13A8C0A04}"/>
    <dgm:cxn modelId="{4C451E43-3B0F-4479-B665-48818A7F8FDA}" type="presOf" srcId="{817634FF-8FFF-4525-9559-E111055D9328}" destId="{FCEAD39E-C755-4E37-B07C-FC37E2EA9F22}" srcOrd="0" destOrd="0" presId="urn:microsoft.com/office/officeart/2005/8/layout/vList2"/>
    <dgm:cxn modelId="{E68AB489-998D-4A41-8770-D09B3279E1D5}" srcId="{6062224B-CA5B-4CE2-9E02-029E60814B97}" destId="{EA69C29A-4DC4-4856-906D-B1158A61328C}" srcOrd="2" destOrd="0" parTransId="{46900EB3-5986-4A3D-8B8B-CFCB0B4398C2}" sibTransId="{4152B6DD-0C2B-485A-A2B8-A76BCB942944}"/>
    <dgm:cxn modelId="{8120AAEC-3F42-42BB-A13D-19D84CD6D94F}" type="presOf" srcId="{B4FE6CA5-76B9-4A7D-879B-21847D955A11}" destId="{111B31E6-DF04-4E51-BC19-67821F10DE26}" srcOrd="0" destOrd="0" presId="urn:microsoft.com/office/officeart/2005/8/layout/vList2"/>
    <dgm:cxn modelId="{2149116E-422D-4DE6-9AF8-3850FF9BD5FD}" srcId="{6062224B-CA5B-4CE2-9E02-029E60814B97}" destId="{817634FF-8FFF-4525-9559-E111055D9328}" srcOrd="0" destOrd="0" parTransId="{7238D368-8554-4159-B603-F2B80B1997B7}" sibTransId="{7388AD93-E628-480C-8420-99E8A6444645}"/>
    <dgm:cxn modelId="{095A3EA5-52DB-495B-9A23-050AF9BBD95A}" type="presOf" srcId="{EA69C29A-4DC4-4856-906D-B1158A61328C}" destId="{52813CA5-F67C-4694-A909-ED93C97B0EF3}" srcOrd="0" destOrd="0" presId="urn:microsoft.com/office/officeart/2005/8/layout/vList2"/>
    <dgm:cxn modelId="{C7BE97FF-3861-4C5A-AB53-673072F1C938}" type="presOf" srcId="{6062224B-CA5B-4CE2-9E02-029E60814B97}" destId="{F64FFCE6-A2B0-45A1-B1C9-62FD2932ECEA}" srcOrd="0" destOrd="0" presId="urn:microsoft.com/office/officeart/2005/8/layout/vList2"/>
    <dgm:cxn modelId="{72ADCDD8-FEF7-4F29-B72F-6EFDDEBDA969}" type="presParOf" srcId="{F64FFCE6-A2B0-45A1-B1C9-62FD2932ECEA}" destId="{FCEAD39E-C755-4E37-B07C-FC37E2EA9F22}" srcOrd="0" destOrd="0" presId="urn:microsoft.com/office/officeart/2005/8/layout/vList2"/>
    <dgm:cxn modelId="{1C8E25A6-56D8-4C50-A445-160E9E471E41}" type="presParOf" srcId="{F64FFCE6-A2B0-45A1-B1C9-62FD2932ECEA}" destId="{F6F4D89D-FC90-4F72-81F6-47F466F024DE}" srcOrd="1" destOrd="0" presId="urn:microsoft.com/office/officeart/2005/8/layout/vList2"/>
    <dgm:cxn modelId="{0552276B-F939-4C18-8276-B312873373F2}" type="presParOf" srcId="{F64FFCE6-A2B0-45A1-B1C9-62FD2932ECEA}" destId="{111B31E6-DF04-4E51-BC19-67821F10DE26}" srcOrd="2" destOrd="0" presId="urn:microsoft.com/office/officeart/2005/8/layout/vList2"/>
    <dgm:cxn modelId="{53C0B627-134E-4A22-B63C-F239964D304A}" type="presParOf" srcId="{F64FFCE6-A2B0-45A1-B1C9-62FD2932ECEA}" destId="{96F843F4-4210-4B1D-AF31-174B30290941}" srcOrd="3" destOrd="0" presId="urn:microsoft.com/office/officeart/2005/8/layout/vList2"/>
    <dgm:cxn modelId="{F0FD688D-89B5-4FFD-9510-613980EA047F}" type="presParOf" srcId="{F64FFCE6-A2B0-45A1-B1C9-62FD2932ECEA}" destId="{52813CA5-F67C-4694-A909-ED93C97B0EF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05FC87EB-B077-4FD6-9845-F37A6D7AB870}">
      <dgm:prSet phldrT="[Text]" custT="1"/>
      <dgm:spPr>
        <a:solidFill>
          <a:schemeClr val="accent5">
            <a:lumMod val="10000"/>
          </a:schemeClr>
        </a:solidFill>
      </dgm:spPr>
      <dgm:t>
        <a:bodyPr/>
        <a:lstStyle/>
        <a:p>
          <a:pPr>
            <a:lnSpc>
              <a:spcPct val="100000"/>
            </a:lnSpc>
          </a:pPr>
          <a:r>
            <a:rPr lang="en-GB" sz="2400" b="1" dirty="0" smtClean="0">
              <a:solidFill>
                <a:srgbClr val="FFFF00"/>
              </a:solidFill>
              <a:latin typeface="Arial" panose="020B0604020202020204" pitchFamily="34" charset="0"/>
              <a:cs typeface="Arial" panose="020B0604020202020204" pitchFamily="34" charset="0"/>
            </a:rPr>
            <a:t>Re-activated in Jul 2013</a:t>
          </a:r>
          <a:endParaRPr lang="en-GB" sz="2400" b="1" dirty="0">
            <a:solidFill>
              <a:srgbClr val="FFFF00"/>
            </a:solidFill>
            <a:latin typeface="Arial" panose="020B0604020202020204" pitchFamily="34" charset="0"/>
            <a:cs typeface="Arial" panose="020B0604020202020204" pitchFamily="34" charset="0"/>
          </a:endParaRPr>
        </a:p>
      </dgm:t>
    </dgm:pt>
    <dgm:pt modelId="{1843ED28-3B86-469B-8882-42233B003EF4}" type="parTrans" cxnId="{76216730-3852-4AAC-A8C4-BE4C26280F2C}">
      <dgm:prSet/>
      <dgm:spPr/>
      <dgm:t>
        <a:bodyPr/>
        <a:lstStyle/>
        <a:p>
          <a:pPr>
            <a:lnSpc>
              <a:spcPct val="100000"/>
            </a:lnSpc>
          </a:pPr>
          <a:endParaRPr lang="en-GB" sz="2400" b="0">
            <a:latin typeface="Arial" panose="020B0604020202020204" pitchFamily="34" charset="0"/>
            <a:cs typeface="Arial" panose="020B0604020202020204" pitchFamily="34" charset="0"/>
          </a:endParaRPr>
        </a:p>
      </dgm:t>
    </dgm:pt>
    <dgm:pt modelId="{DB196DDB-2E3D-40FE-9366-8DCF8B83E87A}" type="sibTrans" cxnId="{76216730-3852-4AAC-A8C4-BE4C26280F2C}">
      <dgm:prSet/>
      <dgm:spPr/>
      <dgm:t>
        <a:bodyPr/>
        <a:lstStyle/>
        <a:p>
          <a:pPr>
            <a:lnSpc>
              <a:spcPct val="100000"/>
            </a:lnSpc>
          </a:pPr>
          <a:endParaRPr lang="en-GB" sz="2400" b="0">
            <a:latin typeface="Arial" panose="020B0604020202020204" pitchFamily="34" charset="0"/>
            <a:cs typeface="Arial" panose="020B0604020202020204" pitchFamily="34" charset="0"/>
          </a:endParaRPr>
        </a:p>
      </dgm:t>
    </dgm:pt>
    <dgm:pt modelId="{372D0D1E-C3CF-48EF-AB9B-7028A1B4C75F}">
      <dgm:prSet phldrT="[Text]" custT="1"/>
      <dgm:spPr>
        <a:solidFill>
          <a:schemeClr val="accent5">
            <a:lumMod val="10000"/>
          </a:schemeClr>
        </a:solidFill>
      </dgm:spPr>
      <dgm:t>
        <a:bodyPr/>
        <a:lstStyle/>
        <a:p>
          <a:pPr>
            <a:lnSpc>
              <a:spcPct val="100000"/>
            </a:lnSpc>
          </a:pPr>
          <a:r>
            <a:rPr lang="en-US" sz="2400" b="0" dirty="0" smtClean="0">
              <a:latin typeface="Arial" panose="020B0604020202020204" pitchFamily="34" charset="0"/>
              <a:cs typeface="Arial" panose="020B0604020202020204" pitchFamily="34" charset="0"/>
            </a:rPr>
            <a:t>Aimed at providing quality capacity building training and research services on DRM to public and private sector</a:t>
          </a:r>
          <a:endParaRPr lang="en-GB" sz="2400" b="0" dirty="0">
            <a:latin typeface="Arial" panose="020B0604020202020204" pitchFamily="34" charset="0"/>
            <a:cs typeface="Arial" panose="020B0604020202020204" pitchFamily="34" charset="0"/>
          </a:endParaRPr>
        </a:p>
      </dgm:t>
    </dgm:pt>
    <dgm:pt modelId="{1963851D-4343-4DE7-B79B-709621F0CD11}" type="parTrans" cxnId="{8FB2331A-4398-4A06-AE5A-DBA7C5A7DBD5}">
      <dgm:prSet/>
      <dgm:spPr/>
      <dgm:t>
        <a:bodyPr/>
        <a:lstStyle/>
        <a:p>
          <a:pPr>
            <a:lnSpc>
              <a:spcPct val="100000"/>
            </a:lnSpc>
          </a:pPr>
          <a:endParaRPr lang="en-GB" sz="2400" b="0">
            <a:latin typeface="Arial" panose="020B0604020202020204" pitchFamily="34" charset="0"/>
            <a:cs typeface="Arial" panose="020B0604020202020204" pitchFamily="34" charset="0"/>
          </a:endParaRPr>
        </a:p>
      </dgm:t>
    </dgm:pt>
    <dgm:pt modelId="{F3BC5E8A-D41F-43B9-91EE-8F28E2989406}" type="sibTrans" cxnId="{8FB2331A-4398-4A06-AE5A-DBA7C5A7DBD5}">
      <dgm:prSet/>
      <dgm:spPr/>
      <dgm:t>
        <a:bodyPr/>
        <a:lstStyle/>
        <a:p>
          <a:pPr>
            <a:lnSpc>
              <a:spcPct val="100000"/>
            </a:lnSpc>
          </a:pPr>
          <a:endParaRPr lang="en-GB" sz="2400" b="0">
            <a:latin typeface="Arial" panose="020B0604020202020204" pitchFamily="34" charset="0"/>
            <a:cs typeface="Arial" panose="020B0604020202020204" pitchFamily="34" charset="0"/>
          </a:endParaRPr>
        </a:p>
      </dgm:t>
    </dgm:pt>
    <dgm:pt modelId="{DC479F77-1823-4AF6-BDEE-69D851DE817B}">
      <dgm:prSet phldrT="[Text]" custT="1"/>
      <dgm:spPr>
        <a:solidFill>
          <a:schemeClr val="accent5">
            <a:lumMod val="10000"/>
          </a:schemeClr>
        </a:solidFill>
      </dgm:spPr>
      <dgm:t>
        <a:bodyPr/>
        <a:lstStyle/>
        <a:p>
          <a:pPr>
            <a:lnSpc>
              <a:spcPct val="100000"/>
            </a:lnSpc>
          </a:pPr>
          <a:r>
            <a:rPr lang="en-GB" sz="2400" b="0" dirty="0" smtClean="0">
              <a:latin typeface="Arial" panose="020B0604020202020204" pitchFamily="34" charset="0"/>
              <a:cs typeface="Arial" panose="020B0604020202020204" pitchFamily="34" charset="0"/>
            </a:rPr>
            <a:t>Short duration courses / workshops (3-7 days) being conducted</a:t>
          </a:r>
          <a:endParaRPr lang="en-GB" sz="2400" b="0" dirty="0">
            <a:latin typeface="Arial" panose="020B0604020202020204" pitchFamily="34" charset="0"/>
            <a:cs typeface="Arial" panose="020B0604020202020204" pitchFamily="34" charset="0"/>
          </a:endParaRPr>
        </a:p>
      </dgm:t>
    </dgm:pt>
    <dgm:pt modelId="{C1811883-AE98-4C32-B490-644C3258697C}" type="parTrans" cxnId="{041BAF3E-C2FE-4D57-97D7-6547E5CEE19A}">
      <dgm:prSet/>
      <dgm:spPr/>
      <dgm:t>
        <a:bodyPr/>
        <a:lstStyle/>
        <a:p>
          <a:pPr>
            <a:lnSpc>
              <a:spcPct val="100000"/>
            </a:lnSpc>
          </a:pPr>
          <a:endParaRPr lang="en-GB" sz="2400" b="0">
            <a:latin typeface="Arial" panose="020B0604020202020204" pitchFamily="34" charset="0"/>
            <a:cs typeface="Arial" panose="020B0604020202020204" pitchFamily="34" charset="0"/>
          </a:endParaRPr>
        </a:p>
      </dgm:t>
    </dgm:pt>
    <dgm:pt modelId="{A266CFAE-FE50-4D59-A3A3-E5F79F718781}" type="sibTrans" cxnId="{041BAF3E-C2FE-4D57-97D7-6547E5CEE19A}">
      <dgm:prSet/>
      <dgm:spPr/>
      <dgm:t>
        <a:bodyPr/>
        <a:lstStyle/>
        <a:p>
          <a:pPr>
            <a:lnSpc>
              <a:spcPct val="100000"/>
            </a:lnSpc>
          </a:pPr>
          <a:endParaRPr lang="en-GB" sz="2400" b="0">
            <a:latin typeface="Arial" panose="020B0604020202020204" pitchFamily="34" charset="0"/>
            <a:cs typeface="Arial" panose="020B0604020202020204" pitchFamily="34" charset="0"/>
          </a:endParaRPr>
        </a:p>
      </dgm:t>
    </dgm:pt>
    <dgm:pt modelId="{7796ABFF-F8BF-4F89-A78C-1DACEC8F8224}">
      <dgm:prSet phldrT="[Text]" custT="1"/>
      <dgm:spPr>
        <a:solidFill>
          <a:schemeClr val="accent5">
            <a:lumMod val="10000"/>
          </a:schemeClr>
        </a:solidFill>
      </dgm:spPr>
      <dgm:t>
        <a:bodyPr/>
        <a:lstStyle/>
        <a:p>
          <a:pPr>
            <a:lnSpc>
              <a:spcPct val="100000"/>
            </a:lnSpc>
          </a:pPr>
          <a:r>
            <a:rPr lang="en-GB" sz="2400" b="0" dirty="0" smtClean="0">
              <a:latin typeface="Arial" panose="020B0604020202020204" pitchFamily="34" charset="0"/>
              <a:cs typeface="Arial" panose="020B0604020202020204" pitchFamily="34" charset="0"/>
            </a:rPr>
            <a:t>Diplomas and Master Degree programs being planned in collaboration with Universities</a:t>
          </a:r>
          <a:endParaRPr lang="en-GB" sz="2400" b="0" dirty="0">
            <a:latin typeface="Arial" panose="020B0604020202020204" pitchFamily="34" charset="0"/>
            <a:cs typeface="Arial" panose="020B0604020202020204" pitchFamily="34" charset="0"/>
          </a:endParaRPr>
        </a:p>
      </dgm:t>
    </dgm:pt>
    <dgm:pt modelId="{4A684CD4-0261-4164-815B-06A3FF574BD4}" type="parTrans" cxnId="{D4BD16C2-17A5-4961-8464-2AEBFBAADF32}">
      <dgm:prSet/>
      <dgm:spPr/>
      <dgm:t>
        <a:bodyPr/>
        <a:lstStyle/>
        <a:p>
          <a:pPr>
            <a:lnSpc>
              <a:spcPct val="100000"/>
            </a:lnSpc>
          </a:pPr>
          <a:endParaRPr lang="en-GB" sz="2400" b="0">
            <a:latin typeface="Arial" panose="020B0604020202020204" pitchFamily="34" charset="0"/>
            <a:cs typeface="Arial" panose="020B0604020202020204" pitchFamily="34" charset="0"/>
          </a:endParaRPr>
        </a:p>
      </dgm:t>
    </dgm:pt>
    <dgm:pt modelId="{F9117403-32DC-4EC8-9DF8-15DB02B1AC12}" type="sibTrans" cxnId="{D4BD16C2-17A5-4961-8464-2AEBFBAADF32}">
      <dgm:prSet/>
      <dgm:spPr/>
      <dgm:t>
        <a:bodyPr/>
        <a:lstStyle/>
        <a:p>
          <a:pPr>
            <a:lnSpc>
              <a:spcPct val="100000"/>
            </a:lnSpc>
          </a:pPr>
          <a:endParaRPr lang="en-GB" sz="2400" b="0">
            <a:latin typeface="Arial" panose="020B0604020202020204" pitchFamily="34" charset="0"/>
            <a:cs typeface="Arial" panose="020B0604020202020204" pitchFamily="34" charset="0"/>
          </a:endParaRPr>
        </a:p>
      </dgm:t>
    </dgm:pt>
    <dgm:pt modelId="{582BED94-EE78-4992-81C9-87E7C3EA2122}">
      <dgm:prSet phldrT="[Text]" custT="1"/>
      <dgm:spPr>
        <a:solidFill>
          <a:schemeClr val="accent5">
            <a:lumMod val="10000"/>
          </a:schemeClr>
        </a:solidFill>
      </dgm:spPr>
      <dgm:t>
        <a:bodyPr/>
        <a:lstStyle/>
        <a:p>
          <a:pPr>
            <a:lnSpc>
              <a:spcPct val="100000"/>
            </a:lnSpc>
          </a:pPr>
          <a:r>
            <a:rPr lang="en-GB" sz="2400" b="1" dirty="0" smtClean="0">
              <a:solidFill>
                <a:srgbClr val="FFFF00"/>
              </a:solidFill>
              <a:latin typeface="Arial" panose="020B0604020202020204" pitchFamily="34" charset="0"/>
              <a:cs typeface="Arial" panose="020B0604020202020204" pitchFamily="34" charset="0"/>
            </a:rPr>
            <a:t>58</a:t>
          </a:r>
          <a:r>
            <a:rPr lang="en-GB" sz="2400" b="0" dirty="0" smtClean="0">
              <a:latin typeface="Arial" panose="020B0604020202020204" pitchFamily="34" charset="0"/>
              <a:cs typeface="Arial" panose="020B0604020202020204" pitchFamily="34" charset="0"/>
            </a:rPr>
            <a:t> short duration courses on DRR, DRM, Contingency Planning, Response and Rehabilitation have been conducted               </a:t>
          </a:r>
          <a:r>
            <a:rPr lang="en-GB" sz="2400" b="1" smtClean="0">
              <a:solidFill>
                <a:srgbClr val="FFFF00"/>
              </a:solidFill>
              <a:latin typeface="Arial" panose="020B0604020202020204" pitchFamily="34" charset="0"/>
              <a:cs typeface="Arial" panose="020B0604020202020204" pitchFamily="34" charset="0"/>
            </a:rPr>
            <a:t>(1794 </a:t>
          </a:r>
          <a:r>
            <a:rPr lang="en-GB" sz="2400" b="1" dirty="0" smtClean="0">
              <a:solidFill>
                <a:srgbClr val="FFFF00"/>
              </a:solidFill>
              <a:latin typeface="Arial" panose="020B0604020202020204" pitchFamily="34" charset="0"/>
              <a:cs typeface="Arial" panose="020B0604020202020204" pitchFamily="34" charset="0"/>
            </a:rPr>
            <a:t>Officials trained)</a:t>
          </a:r>
          <a:endParaRPr lang="en-GB" sz="2400" b="0" dirty="0">
            <a:latin typeface="Arial" panose="020B0604020202020204" pitchFamily="34" charset="0"/>
            <a:cs typeface="Arial" panose="020B0604020202020204" pitchFamily="34" charset="0"/>
          </a:endParaRPr>
        </a:p>
      </dgm:t>
    </dgm:pt>
    <dgm:pt modelId="{0F8620A6-ACEA-4C02-BAB1-343134D70D3F}" type="parTrans" cxnId="{B22D919A-B2E2-4E32-9532-CDA0BE2FF387}">
      <dgm:prSet/>
      <dgm:spPr/>
      <dgm:t>
        <a:bodyPr/>
        <a:lstStyle/>
        <a:p>
          <a:endParaRPr lang="en-GB"/>
        </a:p>
      </dgm:t>
    </dgm:pt>
    <dgm:pt modelId="{49B9DBF4-CA36-489D-8261-16050A163A6C}" type="sibTrans" cxnId="{B22D919A-B2E2-4E32-9532-CDA0BE2FF387}">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48075503-E5AE-4DB7-9D2F-D87EC6CAF7F1}" type="pres">
      <dgm:prSet presAssocID="{05FC87EB-B077-4FD6-9845-F37A6D7AB870}" presName="parentText" presStyleLbl="node1" presStyleIdx="0" presStyleCnt="5" custScaleY="68039" custLinFactY="-14075" custLinFactNeighborY="-100000">
        <dgm:presLayoutVars>
          <dgm:chMax val="0"/>
          <dgm:bulletEnabled val="1"/>
        </dgm:presLayoutVars>
      </dgm:prSet>
      <dgm:spPr/>
      <dgm:t>
        <a:bodyPr/>
        <a:lstStyle/>
        <a:p>
          <a:endParaRPr lang="en-GB"/>
        </a:p>
      </dgm:t>
    </dgm:pt>
    <dgm:pt modelId="{713489FE-8EDA-42D9-810D-31B36B6C7923}" type="pres">
      <dgm:prSet presAssocID="{DB196DDB-2E3D-40FE-9366-8DCF8B83E87A}" presName="spacer" presStyleCnt="0"/>
      <dgm:spPr/>
    </dgm:pt>
    <dgm:pt modelId="{14F99616-FD36-4FE7-8F58-702D969401D4}" type="pres">
      <dgm:prSet presAssocID="{372D0D1E-C3CF-48EF-AB9B-7028A1B4C75F}" presName="parentText" presStyleLbl="node1" presStyleIdx="1" presStyleCnt="5" custLinFactY="-7132" custLinFactNeighborY="-100000">
        <dgm:presLayoutVars>
          <dgm:chMax val="0"/>
          <dgm:bulletEnabled val="1"/>
        </dgm:presLayoutVars>
      </dgm:prSet>
      <dgm:spPr/>
      <dgm:t>
        <a:bodyPr/>
        <a:lstStyle/>
        <a:p>
          <a:endParaRPr lang="en-GB"/>
        </a:p>
      </dgm:t>
    </dgm:pt>
    <dgm:pt modelId="{E0F31175-738D-4620-B2EC-345EAE1964C5}" type="pres">
      <dgm:prSet presAssocID="{F3BC5E8A-D41F-43B9-91EE-8F28E2989406}" presName="spacer" presStyleCnt="0"/>
      <dgm:spPr/>
    </dgm:pt>
    <dgm:pt modelId="{91272650-2E6F-4138-A398-5F0A291AE13E}" type="pres">
      <dgm:prSet presAssocID="{DC479F77-1823-4AF6-BDEE-69D851DE817B}" presName="parentText" presStyleLbl="node1" presStyleIdx="2" presStyleCnt="5" custScaleY="80026" custLinFactY="-5423" custLinFactNeighborY="-100000">
        <dgm:presLayoutVars>
          <dgm:chMax val="0"/>
          <dgm:bulletEnabled val="1"/>
        </dgm:presLayoutVars>
      </dgm:prSet>
      <dgm:spPr/>
      <dgm:t>
        <a:bodyPr/>
        <a:lstStyle/>
        <a:p>
          <a:endParaRPr lang="en-GB"/>
        </a:p>
      </dgm:t>
    </dgm:pt>
    <dgm:pt modelId="{9168419C-E12E-4FE4-9A5E-BFBF5BF8A77E}" type="pres">
      <dgm:prSet presAssocID="{A266CFAE-FE50-4D59-A3A3-E5F79F718781}" presName="spacer" presStyleCnt="0"/>
      <dgm:spPr/>
    </dgm:pt>
    <dgm:pt modelId="{BF5A12BF-F780-49D0-89B3-B4DC05BE8293}" type="pres">
      <dgm:prSet presAssocID="{582BED94-EE78-4992-81C9-87E7C3EA2122}" presName="parentText" presStyleLbl="node1" presStyleIdx="3" presStyleCnt="5" custScaleY="109236" custLinFactY="-2472" custLinFactNeighborY="-100000">
        <dgm:presLayoutVars>
          <dgm:chMax val="0"/>
          <dgm:bulletEnabled val="1"/>
        </dgm:presLayoutVars>
      </dgm:prSet>
      <dgm:spPr/>
      <dgm:t>
        <a:bodyPr/>
        <a:lstStyle/>
        <a:p>
          <a:endParaRPr lang="en-GB"/>
        </a:p>
      </dgm:t>
    </dgm:pt>
    <dgm:pt modelId="{B9922C9C-5480-4C7A-BEFA-DFC66984CEC9}" type="pres">
      <dgm:prSet presAssocID="{49B9DBF4-CA36-489D-8261-16050A163A6C}" presName="spacer" presStyleCnt="0"/>
      <dgm:spPr/>
    </dgm:pt>
    <dgm:pt modelId="{536C3CAB-7D85-46ED-915D-6777B250648E}" type="pres">
      <dgm:prSet presAssocID="{7796ABFF-F8BF-4F89-A78C-1DACEC8F8224}" presName="parentText" presStyleLbl="node1" presStyleIdx="4" presStyleCnt="5" custLinFactY="2554" custLinFactNeighborY="100000">
        <dgm:presLayoutVars>
          <dgm:chMax val="0"/>
          <dgm:bulletEnabled val="1"/>
        </dgm:presLayoutVars>
      </dgm:prSet>
      <dgm:spPr/>
      <dgm:t>
        <a:bodyPr/>
        <a:lstStyle/>
        <a:p>
          <a:endParaRPr lang="en-GB"/>
        </a:p>
      </dgm:t>
    </dgm:pt>
  </dgm:ptLst>
  <dgm:cxnLst>
    <dgm:cxn modelId="{1EC0424E-FF3A-41A1-A5CB-0A50FAB6AF03}" type="presOf" srcId="{6062224B-CA5B-4CE2-9E02-029E60814B97}" destId="{F64FFCE6-A2B0-45A1-B1C9-62FD2932ECEA}" srcOrd="0" destOrd="0" presId="urn:microsoft.com/office/officeart/2005/8/layout/vList2"/>
    <dgm:cxn modelId="{041BAF3E-C2FE-4D57-97D7-6547E5CEE19A}" srcId="{6062224B-CA5B-4CE2-9E02-029E60814B97}" destId="{DC479F77-1823-4AF6-BDEE-69D851DE817B}" srcOrd="2" destOrd="0" parTransId="{C1811883-AE98-4C32-B490-644C3258697C}" sibTransId="{A266CFAE-FE50-4D59-A3A3-E5F79F718781}"/>
    <dgm:cxn modelId="{0E8ACEED-5C59-494A-A27D-8706B02CDE93}" type="presOf" srcId="{DC479F77-1823-4AF6-BDEE-69D851DE817B}" destId="{91272650-2E6F-4138-A398-5F0A291AE13E}" srcOrd="0" destOrd="0" presId="urn:microsoft.com/office/officeart/2005/8/layout/vList2"/>
    <dgm:cxn modelId="{8FB2331A-4398-4A06-AE5A-DBA7C5A7DBD5}" srcId="{6062224B-CA5B-4CE2-9E02-029E60814B97}" destId="{372D0D1E-C3CF-48EF-AB9B-7028A1B4C75F}" srcOrd="1" destOrd="0" parTransId="{1963851D-4343-4DE7-B79B-709621F0CD11}" sibTransId="{F3BC5E8A-D41F-43B9-91EE-8F28E2989406}"/>
    <dgm:cxn modelId="{9D4C97BD-2930-42F2-84CD-6B92E62839B1}" type="presOf" srcId="{582BED94-EE78-4992-81C9-87E7C3EA2122}" destId="{BF5A12BF-F780-49D0-89B3-B4DC05BE8293}" srcOrd="0" destOrd="0" presId="urn:microsoft.com/office/officeart/2005/8/layout/vList2"/>
    <dgm:cxn modelId="{1F73D25E-E221-4FDB-9DF7-C378A9C94859}" type="presOf" srcId="{7796ABFF-F8BF-4F89-A78C-1DACEC8F8224}" destId="{536C3CAB-7D85-46ED-915D-6777B250648E}" srcOrd="0" destOrd="0" presId="urn:microsoft.com/office/officeart/2005/8/layout/vList2"/>
    <dgm:cxn modelId="{76216730-3852-4AAC-A8C4-BE4C26280F2C}" srcId="{6062224B-CA5B-4CE2-9E02-029E60814B97}" destId="{05FC87EB-B077-4FD6-9845-F37A6D7AB870}" srcOrd="0" destOrd="0" parTransId="{1843ED28-3B86-469B-8882-42233B003EF4}" sibTransId="{DB196DDB-2E3D-40FE-9366-8DCF8B83E87A}"/>
    <dgm:cxn modelId="{1CA3CC30-1FBE-4214-BB09-1E6C1E5315A8}" type="presOf" srcId="{372D0D1E-C3CF-48EF-AB9B-7028A1B4C75F}" destId="{14F99616-FD36-4FE7-8F58-702D969401D4}" srcOrd="0" destOrd="0" presId="urn:microsoft.com/office/officeart/2005/8/layout/vList2"/>
    <dgm:cxn modelId="{D4BD16C2-17A5-4961-8464-2AEBFBAADF32}" srcId="{6062224B-CA5B-4CE2-9E02-029E60814B97}" destId="{7796ABFF-F8BF-4F89-A78C-1DACEC8F8224}" srcOrd="4" destOrd="0" parTransId="{4A684CD4-0261-4164-815B-06A3FF574BD4}" sibTransId="{F9117403-32DC-4EC8-9DF8-15DB02B1AC12}"/>
    <dgm:cxn modelId="{9853C13C-E9D9-4ABD-AED2-31D765DBB5BC}" type="presOf" srcId="{05FC87EB-B077-4FD6-9845-F37A6D7AB870}" destId="{48075503-E5AE-4DB7-9D2F-D87EC6CAF7F1}" srcOrd="0" destOrd="0" presId="urn:microsoft.com/office/officeart/2005/8/layout/vList2"/>
    <dgm:cxn modelId="{B22D919A-B2E2-4E32-9532-CDA0BE2FF387}" srcId="{6062224B-CA5B-4CE2-9E02-029E60814B97}" destId="{582BED94-EE78-4992-81C9-87E7C3EA2122}" srcOrd="3" destOrd="0" parTransId="{0F8620A6-ACEA-4C02-BAB1-343134D70D3F}" sibTransId="{49B9DBF4-CA36-489D-8261-16050A163A6C}"/>
    <dgm:cxn modelId="{6A3D438A-70F5-41EA-96CA-03B2E647D525}" type="presParOf" srcId="{F64FFCE6-A2B0-45A1-B1C9-62FD2932ECEA}" destId="{48075503-E5AE-4DB7-9D2F-D87EC6CAF7F1}" srcOrd="0" destOrd="0" presId="urn:microsoft.com/office/officeart/2005/8/layout/vList2"/>
    <dgm:cxn modelId="{6C8836AF-23E5-457B-B9F6-87EC993990E7}" type="presParOf" srcId="{F64FFCE6-A2B0-45A1-B1C9-62FD2932ECEA}" destId="{713489FE-8EDA-42D9-810D-31B36B6C7923}" srcOrd="1" destOrd="0" presId="urn:microsoft.com/office/officeart/2005/8/layout/vList2"/>
    <dgm:cxn modelId="{0547ABEF-A994-4464-903A-2F9E9F328926}" type="presParOf" srcId="{F64FFCE6-A2B0-45A1-B1C9-62FD2932ECEA}" destId="{14F99616-FD36-4FE7-8F58-702D969401D4}" srcOrd="2" destOrd="0" presId="urn:microsoft.com/office/officeart/2005/8/layout/vList2"/>
    <dgm:cxn modelId="{9EBB160C-E0AA-4C7B-B177-E089558EA5FB}" type="presParOf" srcId="{F64FFCE6-A2B0-45A1-B1C9-62FD2932ECEA}" destId="{E0F31175-738D-4620-B2EC-345EAE1964C5}" srcOrd="3" destOrd="0" presId="urn:microsoft.com/office/officeart/2005/8/layout/vList2"/>
    <dgm:cxn modelId="{671AD2DC-7A61-41FB-938E-03F7808FCD70}" type="presParOf" srcId="{F64FFCE6-A2B0-45A1-B1C9-62FD2932ECEA}" destId="{91272650-2E6F-4138-A398-5F0A291AE13E}" srcOrd="4" destOrd="0" presId="urn:microsoft.com/office/officeart/2005/8/layout/vList2"/>
    <dgm:cxn modelId="{F2A4C3FB-6C4E-4C2D-91E8-E3C5C7EDBFE7}" type="presParOf" srcId="{F64FFCE6-A2B0-45A1-B1C9-62FD2932ECEA}" destId="{9168419C-E12E-4FE4-9A5E-BFBF5BF8A77E}" srcOrd="5" destOrd="0" presId="urn:microsoft.com/office/officeart/2005/8/layout/vList2"/>
    <dgm:cxn modelId="{EAED8493-B8B9-4E44-95D5-3CA2E0CD0193}" type="presParOf" srcId="{F64FFCE6-A2B0-45A1-B1C9-62FD2932ECEA}" destId="{BF5A12BF-F780-49D0-89B3-B4DC05BE8293}" srcOrd="6" destOrd="0" presId="urn:microsoft.com/office/officeart/2005/8/layout/vList2"/>
    <dgm:cxn modelId="{4585A12A-E4D9-4F42-857D-E1E0BF1CB2BC}" type="presParOf" srcId="{F64FFCE6-A2B0-45A1-B1C9-62FD2932ECEA}" destId="{B9922C9C-5480-4C7A-BEFA-DFC66984CEC9}" srcOrd="7" destOrd="0" presId="urn:microsoft.com/office/officeart/2005/8/layout/vList2"/>
    <dgm:cxn modelId="{CD4972C6-70D4-46B0-A2BE-901D9D051F32}" type="presParOf" srcId="{F64FFCE6-A2B0-45A1-B1C9-62FD2932ECEA}" destId="{536C3CAB-7D85-46ED-915D-6777B250648E}" srcOrd="8"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05FC87EB-B077-4FD6-9845-F37A6D7AB870}">
      <dgm:prSet phldrT="[Text]" custT="1"/>
      <dgm:spPr>
        <a:solidFill>
          <a:schemeClr val="accent5">
            <a:lumMod val="10000"/>
          </a:schemeClr>
        </a:solidFill>
      </dgm:spPr>
      <dgm:t>
        <a:bodyPr/>
        <a:lstStyle/>
        <a:p>
          <a:pPr>
            <a:lnSpc>
              <a:spcPct val="100000"/>
            </a:lnSpc>
          </a:pPr>
          <a:r>
            <a:rPr lang="en-US" sz="2400" dirty="0" smtClean="0">
              <a:solidFill>
                <a:srgbClr val="FFFF00"/>
              </a:solidFill>
              <a:latin typeface="Arial" panose="020B0604020202020204" pitchFamily="34" charset="0"/>
              <a:cs typeface="Arial" panose="020B0604020202020204" pitchFamily="34" charset="0"/>
            </a:rPr>
            <a:t>Development of modules</a:t>
          </a:r>
          <a:r>
            <a:rPr lang="en-US" sz="2400" dirty="0" smtClean="0">
              <a:solidFill>
                <a:schemeClr val="bg1"/>
              </a:solidFill>
              <a:latin typeface="Arial" panose="020B0604020202020204" pitchFamily="34" charset="0"/>
              <a:cs typeface="Arial" panose="020B0604020202020204" pitchFamily="34" charset="0"/>
            </a:rPr>
            <a:t> for short courses </a:t>
          </a:r>
          <a:endParaRPr lang="en-GB" sz="2400" b="0" dirty="0">
            <a:solidFill>
              <a:schemeClr val="bg1"/>
            </a:solidFill>
            <a:latin typeface="Arial" panose="020B0604020202020204" pitchFamily="34" charset="0"/>
            <a:cs typeface="Arial" panose="020B0604020202020204" pitchFamily="34" charset="0"/>
          </a:endParaRPr>
        </a:p>
      </dgm:t>
    </dgm:pt>
    <dgm:pt modelId="{1843ED28-3B86-469B-8882-42233B003EF4}" type="parTrans" cxnId="{76216730-3852-4AAC-A8C4-BE4C26280F2C}">
      <dgm:prSet/>
      <dgm:spPr/>
      <dgm:t>
        <a:bodyPr/>
        <a:lstStyle/>
        <a:p>
          <a:pPr>
            <a:lnSpc>
              <a:spcPct val="100000"/>
            </a:lnSpc>
          </a:pPr>
          <a:endParaRPr lang="en-GB" sz="2400" b="0">
            <a:solidFill>
              <a:schemeClr val="bg1"/>
            </a:solidFill>
            <a:latin typeface="Arial" panose="020B0604020202020204" pitchFamily="34" charset="0"/>
            <a:cs typeface="Arial" panose="020B0604020202020204" pitchFamily="34" charset="0"/>
          </a:endParaRPr>
        </a:p>
      </dgm:t>
    </dgm:pt>
    <dgm:pt modelId="{DB196DDB-2E3D-40FE-9366-8DCF8B83E87A}" type="sibTrans" cxnId="{76216730-3852-4AAC-A8C4-BE4C26280F2C}">
      <dgm:prSet/>
      <dgm:spPr/>
      <dgm:t>
        <a:bodyPr/>
        <a:lstStyle/>
        <a:p>
          <a:pPr>
            <a:lnSpc>
              <a:spcPct val="100000"/>
            </a:lnSpc>
          </a:pPr>
          <a:endParaRPr lang="en-GB" sz="2400" b="0">
            <a:solidFill>
              <a:schemeClr val="bg1"/>
            </a:solidFill>
            <a:latin typeface="Arial" panose="020B0604020202020204" pitchFamily="34" charset="0"/>
            <a:cs typeface="Arial" panose="020B0604020202020204" pitchFamily="34" charset="0"/>
          </a:endParaRPr>
        </a:p>
      </dgm:t>
    </dgm:pt>
    <dgm:pt modelId="{4EF98BCE-8778-4DEB-8F47-C1B82BD612CC}">
      <dgm:prSet custT="1"/>
      <dgm:spPr>
        <a:solidFill>
          <a:schemeClr val="accent5">
            <a:lumMod val="10000"/>
          </a:schemeClr>
        </a:solidFill>
      </dgm:spPr>
      <dgm:t>
        <a:bodyPr/>
        <a:lstStyle/>
        <a:p>
          <a:r>
            <a:rPr lang="en-US" sz="2400" dirty="0" smtClean="0">
              <a:solidFill>
                <a:schemeClr val="bg1"/>
              </a:solidFill>
              <a:latin typeface="Arial" panose="020B0604020202020204" pitchFamily="34" charset="0"/>
              <a:cs typeface="Arial" panose="020B0604020202020204" pitchFamily="34" charset="0"/>
            </a:rPr>
            <a:t>Training manuals in English and Urdu</a:t>
          </a:r>
          <a:endParaRPr lang="en-US" sz="2400" dirty="0">
            <a:solidFill>
              <a:schemeClr val="bg1"/>
            </a:solidFill>
            <a:latin typeface="Arial" panose="020B0604020202020204" pitchFamily="34" charset="0"/>
            <a:cs typeface="Arial" panose="020B0604020202020204" pitchFamily="34" charset="0"/>
          </a:endParaRPr>
        </a:p>
      </dgm:t>
    </dgm:pt>
    <dgm:pt modelId="{2B5986AD-A1A7-4E0B-8DD5-B39EA8ACFA2D}" type="parTrans" cxnId="{2267ADCE-09A4-417C-9877-A4E2AF4A4A64}">
      <dgm:prSet/>
      <dgm:spPr/>
      <dgm:t>
        <a:bodyPr/>
        <a:lstStyle/>
        <a:p>
          <a:endParaRPr lang="en-GB" sz="2400">
            <a:solidFill>
              <a:schemeClr val="bg1"/>
            </a:solidFill>
            <a:latin typeface="Arial" panose="020B0604020202020204" pitchFamily="34" charset="0"/>
            <a:cs typeface="Arial" panose="020B0604020202020204" pitchFamily="34" charset="0"/>
          </a:endParaRPr>
        </a:p>
      </dgm:t>
    </dgm:pt>
    <dgm:pt modelId="{4785EE90-F34E-473C-B345-8323A65DD2B6}" type="sibTrans" cxnId="{2267ADCE-09A4-417C-9877-A4E2AF4A4A64}">
      <dgm:prSet/>
      <dgm:spPr/>
      <dgm:t>
        <a:bodyPr/>
        <a:lstStyle/>
        <a:p>
          <a:endParaRPr lang="en-GB" sz="2400">
            <a:solidFill>
              <a:schemeClr val="bg1"/>
            </a:solidFill>
            <a:latin typeface="Arial" panose="020B0604020202020204" pitchFamily="34" charset="0"/>
            <a:cs typeface="Arial" panose="020B0604020202020204" pitchFamily="34" charset="0"/>
          </a:endParaRPr>
        </a:p>
      </dgm:t>
    </dgm:pt>
    <dgm:pt modelId="{4D263484-DDE4-4D52-A4D3-F1BF78FD0683}">
      <dgm:prSet custT="1"/>
      <dgm:spPr>
        <a:solidFill>
          <a:schemeClr val="accent5">
            <a:lumMod val="10000"/>
          </a:schemeClr>
        </a:solidFill>
      </dgm:spPr>
      <dgm:t>
        <a:bodyPr/>
        <a:lstStyle/>
        <a:p>
          <a:r>
            <a:rPr lang="en-US" sz="2400" smtClean="0">
              <a:solidFill>
                <a:schemeClr val="bg1"/>
              </a:solidFill>
              <a:latin typeface="Arial" panose="020B0604020202020204" pitchFamily="34" charset="0"/>
              <a:cs typeface="Arial" panose="020B0604020202020204" pitchFamily="34" charset="0"/>
            </a:rPr>
            <a:t>Establishment of disaster information resource center</a:t>
          </a:r>
          <a:endParaRPr lang="en-US" sz="2400" dirty="0">
            <a:solidFill>
              <a:schemeClr val="bg1"/>
            </a:solidFill>
            <a:latin typeface="Arial" panose="020B0604020202020204" pitchFamily="34" charset="0"/>
            <a:cs typeface="Arial" panose="020B0604020202020204" pitchFamily="34" charset="0"/>
          </a:endParaRPr>
        </a:p>
      </dgm:t>
    </dgm:pt>
    <dgm:pt modelId="{58981330-7679-4BB1-971D-8AB56677C111}" type="parTrans" cxnId="{520C9F87-E769-4683-99F0-638D19F45E91}">
      <dgm:prSet/>
      <dgm:spPr/>
      <dgm:t>
        <a:bodyPr/>
        <a:lstStyle/>
        <a:p>
          <a:endParaRPr lang="en-GB" sz="2400">
            <a:solidFill>
              <a:schemeClr val="bg1"/>
            </a:solidFill>
            <a:latin typeface="Arial" panose="020B0604020202020204" pitchFamily="34" charset="0"/>
            <a:cs typeface="Arial" panose="020B0604020202020204" pitchFamily="34" charset="0"/>
          </a:endParaRPr>
        </a:p>
      </dgm:t>
    </dgm:pt>
    <dgm:pt modelId="{D13287F5-B52D-4F1F-A688-59ED0C20C8F7}" type="sibTrans" cxnId="{520C9F87-E769-4683-99F0-638D19F45E91}">
      <dgm:prSet/>
      <dgm:spPr/>
      <dgm:t>
        <a:bodyPr/>
        <a:lstStyle/>
        <a:p>
          <a:endParaRPr lang="en-GB" sz="2400">
            <a:solidFill>
              <a:schemeClr val="bg1"/>
            </a:solidFill>
            <a:latin typeface="Arial" panose="020B0604020202020204" pitchFamily="34" charset="0"/>
            <a:cs typeface="Arial" panose="020B0604020202020204" pitchFamily="34" charset="0"/>
          </a:endParaRPr>
        </a:p>
      </dgm:t>
    </dgm:pt>
    <dgm:pt modelId="{4C473EAD-F5BE-4BBB-8953-BA13BC18E773}">
      <dgm:prSet custT="1"/>
      <dgm:spPr>
        <a:solidFill>
          <a:schemeClr val="accent5">
            <a:lumMod val="10000"/>
          </a:schemeClr>
        </a:solidFill>
      </dgm:spPr>
      <dgm:t>
        <a:bodyPr/>
        <a:lstStyle/>
        <a:p>
          <a:r>
            <a:rPr lang="en-US" sz="2400" dirty="0" smtClean="0">
              <a:solidFill>
                <a:schemeClr val="bg1"/>
              </a:solidFill>
              <a:latin typeface="Arial" panose="020B0604020202020204" pitchFamily="34" charset="0"/>
              <a:cs typeface="Arial" panose="020B0604020202020204" pitchFamily="34" charset="0"/>
            </a:rPr>
            <a:t>Development of database &amp; NIDM website</a:t>
          </a:r>
          <a:endParaRPr lang="en-US" sz="2400" dirty="0">
            <a:solidFill>
              <a:schemeClr val="bg1"/>
            </a:solidFill>
            <a:latin typeface="Arial" panose="020B0604020202020204" pitchFamily="34" charset="0"/>
            <a:cs typeface="Arial" panose="020B0604020202020204" pitchFamily="34" charset="0"/>
          </a:endParaRPr>
        </a:p>
      </dgm:t>
    </dgm:pt>
    <dgm:pt modelId="{EAB7100B-BA6C-4CE0-9377-46B52BDE22B5}" type="parTrans" cxnId="{9938DE3D-FCBB-4F4F-9E85-53343285D92E}">
      <dgm:prSet/>
      <dgm:spPr/>
      <dgm:t>
        <a:bodyPr/>
        <a:lstStyle/>
        <a:p>
          <a:endParaRPr lang="en-GB" sz="2400">
            <a:solidFill>
              <a:schemeClr val="bg1"/>
            </a:solidFill>
            <a:latin typeface="Arial" panose="020B0604020202020204" pitchFamily="34" charset="0"/>
            <a:cs typeface="Arial" panose="020B0604020202020204" pitchFamily="34" charset="0"/>
          </a:endParaRPr>
        </a:p>
      </dgm:t>
    </dgm:pt>
    <dgm:pt modelId="{01E0DF51-C314-46E5-AB1C-539FF184E2F6}" type="sibTrans" cxnId="{9938DE3D-FCBB-4F4F-9E85-53343285D92E}">
      <dgm:prSet/>
      <dgm:spPr/>
      <dgm:t>
        <a:bodyPr/>
        <a:lstStyle/>
        <a:p>
          <a:endParaRPr lang="en-GB" sz="2400">
            <a:solidFill>
              <a:schemeClr val="bg1"/>
            </a:solidFill>
            <a:latin typeface="Arial" panose="020B0604020202020204" pitchFamily="34" charset="0"/>
            <a:cs typeface="Arial" panose="020B0604020202020204" pitchFamily="34" charset="0"/>
          </a:endParaRPr>
        </a:p>
      </dgm:t>
    </dgm:pt>
    <dgm:pt modelId="{481F0EF1-319B-4D89-A1B4-B68A7B6F719E}">
      <dgm:prSet custT="1"/>
      <dgm:spPr>
        <a:solidFill>
          <a:schemeClr val="accent5">
            <a:lumMod val="10000"/>
          </a:schemeClr>
        </a:solidFill>
      </dgm:spPr>
      <dgm:t>
        <a:bodyPr/>
        <a:lstStyle/>
        <a:p>
          <a:r>
            <a:rPr lang="en-US" sz="2400" smtClean="0">
              <a:solidFill>
                <a:schemeClr val="bg1"/>
              </a:solidFill>
              <a:latin typeface="Arial" panose="020B0604020202020204" pitchFamily="34" charset="0"/>
              <a:cs typeface="Arial" panose="020B0604020202020204" pitchFamily="34" charset="0"/>
            </a:rPr>
            <a:t>Formulation of curriculum for universities for BS and MS degrees in collaboration with Higher Education Commission</a:t>
          </a:r>
          <a:endParaRPr lang="en-US" sz="2400" dirty="0">
            <a:solidFill>
              <a:schemeClr val="bg1"/>
            </a:solidFill>
            <a:latin typeface="Arial" panose="020B0604020202020204" pitchFamily="34" charset="0"/>
            <a:cs typeface="Arial" panose="020B0604020202020204" pitchFamily="34" charset="0"/>
          </a:endParaRPr>
        </a:p>
      </dgm:t>
    </dgm:pt>
    <dgm:pt modelId="{F8C2F674-CAF3-41C5-87F9-6138E58BD382}" type="parTrans" cxnId="{123EB531-7AB8-443B-82A1-FFF8EE59AF22}">
      <dgm:prSet/>
      <dgm:spPr/>
      <dgm:t>
        <a:bodyPr/>
        <a:lstStyle/>
        <a:p>
          <a:endParaRPr lang="en-GB" sz="2400">
            <a:solidFill>
              <a:schemeClr val="bg1"/>
            </a:solidFill>
            <a:latin typeface="Arial" panose="020B0604020202020204" pitchFamily="34" charset="0"/>
            <a:cs typeface="Arial" panose="020B0604020202020204" pitchFamily="34" charset="0"/>
          </a:endParaRPr>
        </a:p>
      </dgm:t>
    </dgm:pt>
    <dgm:pt modelId="{C9DAF756-4B2D-4F17-828B-C537C0E9ED59}" type="sibTrans" cxnId="{123EB531-7AB8-443B-82A1-FFF8EE59AF22}">
      <dgm:prSet/>
      <dgm:spPr/>
      <dgm:t>
        <a:bodyPr/>
        <a:lstStyle/>
        <a:p>
          <a:endParaRPr lang="en-GB" sz="2400">
            <a:solidFill>
              <a:schemeClr val="bg1"/>
            </a:solidFill>
            <a:latin typeface="Arial" panose="020B0604020202020204" pitchFamily="34" charset="0"/>
            <a:cs typeface="Arial" panose="020B0604020202020204" pitchFamily="34" charset="0"/>
          </a:endParaRPr>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48075503-E5AE-4DB7-9D2F-D87EC6CAF7F1}" type="pres">
      <dgm:prSet presAssocID="{05FC87EB-B077-4FD6-9845-F37A6D7AB870}" presName="parentText" presStyleLbl="node1" presStyleIdx="0" presStyleCnt="5">
        <dgm:presLayoutVars>
          <dgm:chMax val="0"/>
          <dgm:bulletEnabled val="1"/>
        </dgm:presLayoutVars>
      </dgm:prSet>
      <dgm:spPr/>
      <dgm:t>
        <a:bodyPr/>
        <a:lstStyle/>
        <a:p>
          <a:endParaRPr lang="en-GB"/>
        </a:p>
      </dgm:t>
    </dgm:pt>
    <dgm:pt modelId="{713489FE-8EDA-42D9-810D-31B36B6C7923}" type="pres">
      <dgm:prSet presAssocID="{DB196DDB-2E3D-40FE-9366-8DCF8B83E87A}" presName="spacer" presStyleCnt="0"/>
      <dgm:spPr/>
    </dgm:pt>
    <dgm:pt modelId="{B6183A66-E50F-46A7-ACD7-0B66EA3F21F3}" type="pres">
      <dgm:prSet presAssocID="{4EF98BCE-8778-4DEB-8F47-C1B82BD612CC}" presName="parentText" presStyleLbl="node1" presStyleIdx="1" presStyleCnt="5">
        <dgm:presLayoutVars>
          <dgm:chMax val="0"/>
          <dgm:bulletEnabled val="1"/>
        </dgm:presLayoutVars>
      </dgm:prSet>
      <dgm:spPr/>
      <dgm:t>
        <a:bodyPr/>
        <a:lstStyle/>
        <a:p>
          <a:endParaRPr lang="en-GB"/>
        </a:p>
      </dgm:t>
    </dgm:pt>
    <dgm:pt modelId="{48C24CC5-2528-44CB-972C-1763CF0F8A16}" type="pres">
      <dgm:prSet presAssocID="{4785EE90-F34E-473C-B345-8323A65DD2B6}" presName="spacer" presStyleCnt="0"/>
      <dgm:spPr/>
    </dgm:pt>
    <dgm:pt modelId="{45F67620-11D5-43CB-BA7B-474C2D43DE85}" type="pres">
      <dgm:prSet presAssocID="{4D263484-DDE4-4D52-A4D3-F1BF78FD0683}" presName="parentText" presStyleLbl="node1" presStyleIdx="2" presStyleCnt="5">
        <dgm:presLayoutVars>
          <dgm:chMax val="0"/>
          <dgm:bulletEnabled val="1"/>
        </dgm:presLayoutVars>
      </dgm:prSet>
      <dgm:spPr/>
      <dgm:t>
        <a:bodyPr/>
        <a:lstStyle/>
        <a:p>
          <a:endParaRPr lang="en-GB"/>
        </a:p>
      </dgm:t>
    </dgm:pt>
    <dgm:pt modelId="{88AAA934-E07B-4A04-9F58-944060894A22}" type="pres">
      <dgm:prSet presAssocID="{D13287F5-B52D-4F1F-A688-59ED0C20C8F7}" presName="spacer" presStyleCnt="0"/>
      <dgm:spPr/>
    </dgm:pt>
    <dgm:pt modelId="{8AF52E75-6D45-4D3C-9724-77D01D55F1DF}" type="pres">
      <dgm:prSet presAssocID="{4C473EAD-F5BE-4BBB-8953-BA13BC18E773}" presName="parentText" presStyleLbl="node1" presStyleIdx="3" presStyleCnt="5">
        <dgm:presLayoutVars>
          <dgm:chMax val="0"/>
          <dgm:bulletEnabled val="1"/>
        </dgm:presLayoutVars>
      </dgm:prSet>
      <dgm:spPr/>
      <dgm:t>
        <a:bodyPr/>
        <a:lstStyle/>
        <a:p>
          <a:endParaRPr lang="en-GB"/>
        </a:p>
      </dgm:t>
    </dgm:pt>
    <dgm:pt modelId="{6B5AD964-53C8-4195-8035-2485A7FE0D6F}" type="pres">
      <dgm:prSet presAssocID="{01E0DF51-C314-46E5-AB1C-539FF184E2F6}" presName="spacer" presStyleCnt="0"/>
      <dgm:spPr/>
    </dgm:pt>
    <dgm:pt modelId="{D0FB0D81-589E-4F4C-B23B-64CB09B61D47}" type="pres">
      <dgm:prSet presAssocID="{481F0EF1-319B-4D89-A1B4-B68A7B6F719E}" presName="parentText" presStyleLbl="node1" presStyleIdx="4" presStyleCnt="5">
        <dgm:presLayoutVars>
          <dgm:chMax val="0"/>
          <dgm:bulletEnabled val="1"/>
        </dgm:presLayoutVars>
      </dgm:prSet>
      <dgm:spPr/>
      <dgm:t>
        <a:bodyPr/>
        <a:lstStyle/>
        <a:p>
          <a:endParaRPr lang="en-GB"/>
        </a:p>
      </dgm:t>
    </dgm:pt>
  </dgm:ptLst>
  <dgm:cxnLst>
    <dgm:cxn modelId="{2267ADCE-09A4-417C-9877-A4E2AF4A4A64}" srcId="{6062224B-CA5B-4CE2-9E02-029E60814B97}" destId="{4EF98BCE-8778-4DEB-8F47-C1B82BD612CC}" srcOrd="1" destOrd="0" parTransId="{2B5986AD-A1A7-4E0B-8DD5-B39EA8ACFA2D}" sibTransId="{4785EE90-F34E-473C-B345-8323A65DD2B6}"/>
    <dgm:cxn modelId="{833C6BCD-FA43-48C3-A6DA-1FB0412656B8}" type="presOf" srcId="{4D263484-DDE4-4D52-A4D3-F1BF78FD0683}" destId="{45F67620-11D5-43CB-BA7B-474C2D43DE85}" srcOrd="0" destOrd="0" presId="urn:microsoft.com/office/officeart/2005/8/layout/vList2"/>
    <dgm:cxn modelId="{123EB531-7AB8-443B-82A1-FFF8EE59AF22}" srcId="{6062224B-CA5B-4CE2-9E02-029E60814B97}" destId="{481F0EF1-319B-4D89-A1B4-B68A7B6F719E}" srcOrd="4" destOrd="0" parTransId="{F8C2F674-CAF3-41C5-87F9-6138E58BD382}" sibTransId="{C9DAF756-4B2D-4F17-828B-C537C0E9ED59}"/>
    <dgm:cxn modelId="{7A10744B-DB1C-4EF1-B442-63B0E7B3CE7A}" type="presOf" srcId="{4C473EAD-F5BE-4BBB-8953-BA13BC18E773}" destId="{8AF52E75-6D45-4D3C-9724-77D01D55F1DF}" srcOrd="0" destOrd="0" presId="urn:microsoft.com/office/officeart/2005/8/layout/vList2"/>
    <dgm:cxn modelId="{963E78DA-639C-465B-A3E7-928673CB4221}" type="presOf" srcId="{4EF98BCE-8778-4DEB-8F47-C1B82BD612CC}" destId="{B6183A66-E50F-46A7-ACD7-0B66EA3F21F3}" srcOrd="0" destOrd="0" presId="urn:microsoft.com/office/officeart/2005/8/layout/vList2"/>
    <dgm:cxn modelId="{76216730-3852-4AAC-A8C4-BE4C26280F2C}" srcId="{6062224B-CA5B-4CE2-9E02-029E60814B97}" destId="{05FC87EB-B077-4FD6-9845-F37A6D7AB870}" srcOrd="0" destOrd="0" parTransId="{1843ED28-3B86-469B-8882-42233B003EF4}" sibTransId="{DB196DDB-2E3D-40FE-9366-8DCF8B83E87A}"/>
    <dgm:cxn modelId="{FEC57AAE-C7A9-45E9-958B-5A7D7BBA5036}" type="presOf" srcId="{481F0EF1-319B-4D89-A1B4-B68A7B6F719E}" destId="{D0FB0D81-589E-4F4C-B23B-64CB09B61D47}" srcOrd="0" destOrd="0" presId="urn:microsoft.com/office/officeart/2005/8/layout/vList2"/>
    <dgm:cxn modelId="{5153F22F-A313-4F6E-9342-9562CCBF84BC}" type="presOf" srcId="{05FC87EB-B077-4FD6-9845-F37A6D7AB870}" destId="{48075503-E5AE-4DB7-9D2F-D87EC6CAF7F1}" srcOrd="0" destOrd="0" presId="urn:microsoft.com/office/officeart/2005/8/layout/vList2"/>
    <dgm:cxn modelId="{520C9F87-E769-4683-99F0-638D19F45E91}" srcId="{6062224B-CA5B-4CE2-9E02-029E60814B97}" destId="{4D263484-DDE4-4D52-A4D3-F1BF78FD0683}" srcOrd="2" destOrd="0" parTransId="{58981330-7679-4BB1-971D-8AB56677C111}" sibTransId="{D13287F5-B52D-4F1F-A688-59ED0C20C8F7}"/>
    <dgm:cxn modelId="{9938DE3D-FCBB-4F4F-9E85-53343285D92E}" srcId="{6062224B-CA5B-4CE2-9E02-029E60814B97}" destId="{4C473EAD-F5BE-4BBB-8953-BA13BC18E773}" srcOrd="3" destOrd="0" parTransId="{EAB7100B-BA6C-4CE0-9377-46B52BDE22B5}" sibTransId="{01E0DF51-C314-46E5-AB1C-539FF184E2F6}"/>
    <dgm:cxn modelId="{05AC1DDF-D474-4097-96C6-2845FE4DD7D1}" type="presOf" srcId="{6062224B-CA5B-4CE2-9E02-029E60814B97}" destId="{F64FFCE6-A2B0-45A1-B1C9-62FD2932ECEA}" srcOrd="0" destOrd="0" presId="urn:microsoft.com/office/officeart/2005/8/layout/vList2"/>
    <dgm:cxn modelId="{4B744BF6-156B-4C1E-8EA4-9E114A6D6F8B}" type="presParOf" srcId="{F64FFCE6-A2B0-45A1-B1C9-62FD2932ECEA}" destId="{48075503-E5AE-4DB7-9D2F-D87EC6CAF7F1}" srcOrd="0" destOrd="0" presId="urn:microsoft.com/office/officeart/2005/8/layout/vList2"/>
    <dgm:cxn modelId="{9D9E568A-48CF-41E8-916B-27E470B0EC36}" type="presParOf" srcId="{F64FFCE6-A2B0-45A1-B1C9-62FD2932ECEA}" destId="{713489FE-8EDA-42D9-810D-31B36B6C7923}" srcOrd="1" destOrd="0" presId="urn:microsoft.com/office/officeart/2005/8/layout/vList2"/>
    <dgm:cxn modelId="{9D9D7A7C-B4BD-4EC1-B92A-EA4FC95463DE}" type="presParOf" srcId="{F64FFCE6-A2B0-45A1-B1C9-62FD2932ECEA}" destId="{B6183A66-E50F-46A7-ACD7-0B66EA3F21F3}" srcOrd="2" destOrd="0" presId="urn:microsoft.com/office/officeart/2005/8/layout/vList2"/>
    <dgm:cxn modelId="{9E7B61BD-FD90-49B3-A68D-C8344AA59131}" type="presParOf" srcId="{F64FFCE6-A2B0-45A1-B1C9-62FD2932ECEA}" destId="{48C24CC5-2528-44CB-972C-1763CF0F8A16}" srcOrd="3" destOrd="0" presId="urn:microsoft.com/office/officeart/2005/8/layout/vList2"/>
    <dgm:cxn modelId="{43DD3E6B-7174-4020-A445-EC9169CE9524}" type="presParOf" srcId="{F64FFCE6-A2B0-45A1-B1C9-62FD2932ECEA}" destId="{45F67620-11D5-43CB-BA7B-474C2D43DE85}" srcOrd="4" destOrd="0" presId="urn:microsoft.com/office/officeart/2005/8/layout/vList2"/>
    <dgm:cxn modelId="{6C4A1EB7-17B6-4764-9A2B-C7D018D90B2D}" type="presParOf" srcId="{F64FFCE6-A2B0-45A1-B1C9-62FD2932ECEA}" destId="{88AAA934-E07B-4A04-9F58-944060894A22}" srcOrd="5" destOrd="0" presId="urn:microsoft.com/office/officeart/2005/8/layout/vList2"/>
    <dgm:cxn modelId="{7FAEED37-3674-4771-855C-5586C920EE73}" type="presParOf" srcId="{F64FFCE6-A2B0-45A1-B1C9-62FD2932ECEA}" destId="{8AF52E75-6D45-4D3C-9724-77D01D55F1DF}" srcOrd="6" destOrd="0" presId="urn:microsoft.com/office/officeart/2005/8/layout/vList2"/>
    <dgm:cxn modelId="{41F33C5A-02E4-4B6C-A5F2-047C0BD0EBB0}" type="presParOf" srcId="{F64FFCE6-A2B0-45A1-B1C9-62FD2932ECEA}" destId="{6B5AD964-53C8-4195-8035-2485A7FE0D6F}" srcOrd="7" destOrd="0" presId="urn:microsoft.com/office/officeart/2005/8/layout/vList2"/>
    <dgm:cxn modelId="{99261B30-49D4-4CEF-9A29-D24C95048806}" type="presParOf" srcId="{F64FFCE6-A2B0-45A1-B1C9-62FD2932ECEA}" destId="{D0FB0D81-589E-4F4C-B23B-64CB09B61D4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4C4695-06D2-40D0-BFB5-3435E3400AB5}"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413721C5-8C1D-4290-B742-60EE787E01A0}">
      <dgm:prSet phldrT="[Text]"/>
      <dgm:spPr/>
      <dgm:t>
        <a:bodyPr/>
        <a:lstStyle/>
        <a:p>
          <a:r>
            <a:rPr lang="en-GB" dirty="0" smtClean="0"/>
            <a:t>Earthquakes</a:t>
          </a:r>
          <a:endParaRPr lang="en-GB" dirty="0"/>
        </a:p>
      </dgm:t>
    </dgm:pt>
    <dgm:pt modelId="{25E84478-B3B3-4F27-B13B-6AA96FC41F2E}" type="parTrans" cxnId="{3E31AB9E-661A-4AD1-BABE-0DD78ACC5F93}">
      <dgm:prSet/>
      <dgm:spPr/>
      <dgm:t>
        <a:bodyPr/>
        <a:lstStyle/>
        <a:p>
          <a:endParaRPr lang="en-GB"/>
        </a:p>
      </dgm:t>
    </dgm:pt>
    <dgm:pt modelId="{732FEDD6-5AD6-4975-A35F-0C7805A491D0}" type="sibTrans" cxnId="{3E31AB9E-661A-4AD1-BABE-0DD78ACC5F93}">
      <dgm:prSet/>
      <dgm:spPr/>
      <dgm:t>
        <a:bodyPr/>
        <a:lstStyle/>
        <a:p>
          <a:endParaRPr lang="en-GB"/>
        </a:p>
      </dgm:t>
    </dgm:pt>
    <dgm:pt modelId="{5AA0B7DD-5097-4C3B-9D3D-76FE83BD2684}">
      <dgm:prSet phldrT="[Text]"/>
      <dgm:spPr/>
      <dgm:t>
        <a:bodyPr/>
        <a:lstStyle/>
        <a:p>
          <a:r>
            <a:rPr lang="en-GB" dirty="0" smtClean="0"/>
            <a:t>Tsunami</a:t>
          </a:r>
          <a:endParaRPr lang="en-GB" dirty="0"/>
        </a:p>
      </dgm:t>
    </dgm:pt>
    <dgm:pt modelId="{3442F1A9-4318-4F63-BFA0-892F4AF795B9}" type="parTrans" cxnId="{99B6DD80-0763-4024-826B-15363A4769F0}">
      <dgm:prSet/>
      <dgm:spPr/>
      <dgm:t>
        <a:bodyPr/>
        <a:lstStyle/>
        <a:p>
          <a:endParaRPr lang="en-GB"/>
        </a:p>
      </dgm:t>
    </dgm:pt>
    <dgm:pt modelId="{859797FF-1D6A-4941-8BC3-E0C3D356C853}" type="sibTrans" cxnId="{99B6DD80-0763-4024-826B-15363A4769F0}">
      <dgm:prSet/>
      <dgm:spPr/>
      <dgm:t>
        <a:bodyPr/>
        <a:lstStyle/>
        <a:p>
          <a:endParaRPr lang="en-GB"/>
        </a:p>
      </dgm:t>
    </dgm:pt>
    <dgm:pt modelId="{3DD8C24B-5D2D-4D5A-97B4-88F3A86E923A}">
      <dgm:prSet phldrT="[Text]"/>
      <dgm:spPr/>
      <dgm:t>
        <a:bodyPr/>
        <a:lstStyle/>
        <a:p>
          <a:r>
            <a:rPr lang="en-GB" dirty="0" smtClean="0"/>
            <a:t>Landslides</a:t>
          </a:r>
          <a:endParaRPr lang="en-GB" dirty="0"/>
        </a:p>
      </dgm:t>
    </dgm:pt>
    <dgm:pt modelId="{B5B5DCE0-B4DE-4287-ADFF-7C48DAC46659}" type="parTrans" cxnId="{58380CDC-F380-4950-8C60-634703D43E24}">
      <dgm:prSet/>
      <dgm:spPr/>
      <dgm:t>
        <a:bodyPr/>
        <a:lstStyle/>
        <a:p>
          <a:endParaRPr lang="en-GB"/>
        </a:p>
      </dgm:t>
    </dgm:pt>
    <dgm:pt modelId="{944FA052-D286-4687-8542-C25012FA120A}" type="sibTrans" cxnId="{58380CDC-F380-4950-8C60-634703D43E24}">
      <dgm:prSet/>
      <dgm:spPr/>
      <dgm:t>
        <a:bodyPr/>
        <a:lstStyle/>
        <a:p>
          <a:endParaRPr lang="en-GB"/>
        </a:p>
      </dgm:t>
    </dgm:pt>
    <dgm:pt modelId="{39543F8F-7E4E-4AB9-8CE0-3CF110608DC9}" type="pres">
      <dgm:prSet presAssocID="{334C4695-06D2-40D0-BFB5-3435E3400AB5}" presName="Name0" presStyleCnt="0">
        <dgm:presLayoutVars>
          <dgm:chMax/>
          <dgm:chPref/>
          <dgm:dir/>
        </dgm:presLayoutVars>
      </dgm:prSet>
      <dgm:spPr/>
      <dgm:t>
        <a:bodyPr/>
        <a:lstStyle/>
        <a:p>
          <a:endParaRPr lang="en-GB"/>
        </a:p>
      </dgm:t>
    </dgm:pt>
    <dgm:pt modelId="{D4CD85CD-1F74-4833-A3DC-87BF28FBD122}" type="pres">
      <dgm:prSet presAssocID="{413721C5-8C1D-4290-B742-60EE787E01A0}" presName="composite" presStyleCnt="0">
        <dgm:presLayoutVars>
          <dgm:chMax val="1"/>
          <dgm:chPref val="1"/>
        </dgm:presLayoutVars>
      </dgm:prSet>
      <dgm:spPr/>
    </dgm:pt>
    <dgm:pt modelId="{C68122B2-DAC4-4B7F-BC4D-45872A114361}" type="pres">
      <dgm:prSet presAssocID="{413721C5-8C1D-4290-B742-60EE787E01A0}" presName="Accent" presStyleLbl="trAlignAcc1" presStyleIdx="0" presStyleCnt="3">
        <dgm:presLayoutVars>
          <dgm:chMax val="0"/>
          <dgm:chPref val="0"/>
        </dgm:presLayoutVars>
      </dgm:prSet>
      <dgm:spPr/>
    </dgm:pt>
    <dgm:pt modelId="{BA3E2CC0-14D0-4600-9FEB-B3F1FDF09701}" type="pres">
      <dgm:prSet presAssocID="{413721C5-8C1D-4290-B742-60EE787E01A0}"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t>
        <a:bodyPr/>
        <a:lstStyle/>
        <a:p>
          <a:endParaRPr lang="en-GB"/>
        </a:p>
      </dgm:t>
    </dgm:pt>
    <dgm:pt modelId="{7B608996-AC9E-4E49-9CAA-76DE1CC799D1}" type="pres">
      <dgm:prSet presAssocID="{413721C5-8C1D-4290-B742-60EE787E01A0}" presName="ChildComposite" presStyleCnt="0"/>
      <dgm:spPr/>
    </dgm:pt>
    <dgm:pt modelId="{58AEBA52-D247-49BC-87AA-BC5146C23F1D}" type="pres">
      <dgm:prSet presAssocID="{413721C5-8C1D-4290-B742-60EE787E01A0}" presName="Child" presStyleLbl="node1" presStyleIdx="0" presStyleCnt="0">
        <dgm:presLayoutVars>
          <dgm:chMax val="0"/>
          <dgm:chPref val="0"/>
          <dgm:bulletEnabled val="1"/>
        </dgm:presLayoutVars>
      </dgm:prSet>
      <dgm:spPr/>
    </dgm:pt>
    <dgm:pt modelId="{BCDCC913-CC14-413A-B646-8C2463C04895}" type="pres">
      <dgm:prSet presAssocID="{413721C5-8C1D-4290-B742-60EE787E01A0}" presName="Parent" presStyleLbl="revTx" presStyleIdx="0" presStyleCnt="3">
        <dgm:presLayoutVars>
          <dgm:chMax val="1"/>
          <dgm:chPref val="0"/>
          <dgm:bulletEnabled val="1"/>
        </dgm:presLayoutVars>
      </dgm:prSet>
      <dgm:spPr/>
      <dgm:t>
        <a:bodyPr/>
        <a:lstStyle/>
        <a:p>
          <a:endParaRPr lang="en-GB"/>
        </a:p>
      </dgm:t>
    </dgm:pt>
    <dgm:pt modelId="{595662BD-9AF0-4FB7-AD1F-D8FC6F759830}" type="pres">
      <dgm:prSet presAssocID="{732FEDD6-5AD6-4975-A35F-0C7805A491D0}" presName="sibTrans" presStyleCnt="0"/>
      <dgm:spPr/>
    </dgm:pt>
    <dgm:pt modelId="{7C11964E-A5BF-427A-836B-2664916BCE9E}" type="pres">
      <dgm:prSet presAssocID="{3DD8C24B-5D2D-4D5A-97B4-88F3A86E923A}" presName="composite" presStyleCnt="0">
        <dgm:presLayoutVars>
          <dgm:chMax val="1"/>
          <dgm:chPref val="1"/>
        </dgm:presLayoutVars>
      </dgm:prSet>
      <dgm:spPr/>
    </dgm:pt>
    <dgm:pt modelId="{5991D2F5-7B6E-49DE-A3C5-5E0858B0951C}" type="pres">
      <dgm:prSet presAssocID="{3DD8C24B-5D2D-4D5A-97B4-88F3A86E923A}" presName="Accent" presStyleLbl="trAlignAcc1" presStyleIdx="1" presStyleCnt="3">
        <dgm:presLayoutVars>
          <dgm:chMax val="0"/>
          <dgm:chPref val="0"/>
        </dgm:presLayoutVars>
      </dgm:prSet>
      <dgm:spPr/>
    </dgm:pt>
    <dgm:pt modelId="{0F5FDA1A-ECF4-4BB3-998E-BC53DE97DEC4}" type="pres">
      <dgm:prSet presAssocID="{3DD8C24B-5D2D-4D5A-97B4-88F3A86E923A}"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t>
        <a:bodyPr/>
        <a:lstStyle/>
        <a:p>
          <a:endParaRPr lang="en-GB"/>
        </a:p>
      </dgm:t>
    </dgm:pt>
    <dgm:pt modelId="{E6E56B02-470E-496D-86E2-6E9F98AB0100}" type="pres">
      <dgm:prSet presAssocID="{3DD8C24B-5D2D-4D5A-97B4-88F3A86E923A}" presName="ChildComposite" presStyleCnt="0"/>
      <dgm:spPr/>
    </dgm:pt>
    <dgm:pt modelId="{A6673661-06B7-4C54-A45C-06246FAD5892}" type="pres">
      <dgm:prSet presAssocID="{3DD8C24B-5D2D-4D5A-97B4-88F3A86E923A}" presName="Child" presStyleLbl="node1" presStyleIdx="0" presStyleCnt="0">
        <dgm:presLayoutVars>
          <dgm:chMax val="0"/>
          <dgm:chPref val="0"/>
          <dgm:bulletEnabled val="1"/>
        </dgm:presLayoutVars>
      </dgm:prSet>
      <dgm:spPr/>
    </dgm:pt>
    <dgm:pt modelId="{EB058995-DE42-41D5-B240-B6106A36D46C}" type="pres">
      <dgm:prSet presAssocID="{3DD8C24B-5D2D-4D5A-97B4-88F3A86E923A}" presName="Parent" presStyleLbl="revTx" presStyleIdx="1" presStyleCnt="3">
        <dgm:presLayoutVars>
          <dgm:chMax val="1"/>
          <dgm:chPref val="0"/>
          <dgm:bulletEnabled val="1"/>
        </dgm:presLayoutVars>
      </dgm:prSet>
      <dgm:spPr/>
      <dgm:t>
        <a:bodyPr/>
        <a:lstStyle/>
        <a:p>
          <a:endParaRPr lang="en-GB"/>
        </a:p>
      </dgm:t>
    </dgm:pt>
    <dgm:pt modelId="{C523368C-7A07-4C54-8191-C426452B4A6E}" type="pres">
      <dgm:prSet presAssocID="{944FA052-D286-4687-8542-C25012FA120A}" presName="sibTrans" presStyleCnt="0"/>
      <dgm:spPr/>
    </dgm:pt>
    <dgm:pt modelId="{F11AC885-7830-4543-92B7-AF25D7741B13}" type="pres">
      <dgm:prSet presAssocID="{5AA0B7DD-5097-4C3B-9D3D-76FE83BD2684}" presName="composite" presStyleCnt="0">
        <dgm:presLayoutVars>
          <dgm:chMax val="1"/>
          <dgm:chPref val="1"/>
        </dgm:presLayoutVars>
      </dgm:prSet>
      <dgm:spPr/>
    </dgm:pt>
    <dgm:pt modelId="{F66065C5-C64D-488F-8EE7-7D57C2F19426}" type="pres">
      <dgm:prSet presAssocID="{5AA0B7DD-5097-4C3B-9D3D-76FE83BD2684}" presName="Accent" presStyleLbl="trAlignAcc1" presStyleIdx="2" presStyleCnt="3">
        <dgm:presLayoutVars>
          <dgm:chMax val="0"/>
          <dgm:chPref val="0"/>
        </dgm:presLayoutVars>
      </dgm:prSet>
      <dgm:spPr/>
    </dgm:pt>
    <dgm:pt modelId="{1D495027-41DE-41C5-A773-8DE624EA0157}" type="pres">
      <dgm:prSet presAssocID="{5AA0B7DD-5097-4C3B-9D3D-76FE83BD2684}"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t>
        <a:bodyPr/>
        <a:lstStyle/>
        <a:p>
          <a:endParaRPr lang="en-GB"/>
        </a:p>
      </dgm:t>
    </dgm:pt>
    <dgm:pt modelId="{D7504553-E761-446D-A145-E2A2278DB268}" type="pres">
      <dgm:prSet presAssocID="{5AA0B7DD-5097-4C3B-9D3D-76FE83BD2684}" presName="ChildComposite" presStyleCnt="0"/>
      <dgm:spPr/>
    </dgm:pt>
    <dgm:pt modelId="{C597E191-CE92-4F18-9A52-D84D72689693}" type="pres">
      <dgm:prSet presAssocID="{5AA0B7DD-5097-4C3B-9D3D-76FE83BD2684}" presName="Child" presStyleLbl="node1" presStyleIdx="0" presStyleCnt="0">
        <dgm:presLayoutVars>
          <dgm:chMax val="0"/>
          <dgm:chPref val="0"/>
          <dgm:bulletEnabled val="1"/>
        </dgm:presLayoutVars>
      </dgm:prSet>
      <dgm:spPr/>
    </dgm:pt>
    <dgm:pt modelId="{0F9EE704-3A68-4168-8A3A-925D6A5EAEE2}" type="pres">
      <dgm:prSet presAssocID="{5AA0B7DD-5097-4C3B-9D3D-76FE83BD2684}" presName="Parent" presStyleLbl="revTx" presStyleIdx="2" presStyleCnt="3">
        <dgm:presLayoutVars>
          <dgm:chMax val="1"/>
          <dgm:chPref val="0"/>
          <dgm:bulletEnabled val="1"/>
        </dgm:presLayoutVars>
      </dgm:prSet>
      <dgm:spPr/>
      <dgm:t>
        <a:bodyPr/>
        <a:lstStyle/>
        <a:p>
          <a:endParaRPr lang="en-GB"/>
        </a:p>
      </dgm:t>
    </dgm:pt>
  </dgm:ptLst>
  <dgm:cxnLst>
    <dgm:cxn modelId="{B631973B-98F7-4E9C-889A-7923CD43E668}" type="presOf" srcId="{5AA0B7DD-5097-4C3B-9D3D-76FE83BD2684}" destId="{0F9EE704-3A68-4168-8A3A-925D6A5EAEE2}" srcOrd="0" destOrd="0" presId="urn:microsoft.com/office/officeart/2008/layout/CaptionedPictures"/>
    <dgm:cxn modelId="{E28B9FA7-9F49-42EB-A4D6-0C48DAC5D082}" type="presOf" srcId="{413721C5-8C1D-4290-B742-60EE787E01A0}" destId="{BCDCC913-CC14-413A-B646-8C2463C04895}" srcOrd="0" destOrd="0" presId="urn:microsoft.com/office/officeart/2008/layout/CaptionedPictures"/>
    <dgm:cxn modelId="{3E31AB9E-661A-4AD1-BABE-0DD78ACC5F93}" srcId="{334C4695-06D2-40D0-BFB5-3435E3400AB5}" destId="{413721C5-8C1D-4290-B742-60EE787E01A0}" srcOrd="0" destOrd="0" parTransId="{25E84478-B3B3-4F27-B13B-6AA96FC41F2E}" sibTransId="{732FEDD6-5AD6-4975-A35F-0C7805A491D0}"/>
    <dgm:cxn modelId="{B5F5CB64-B76C-4841-8068-17019B815FA8}" type="presOf" srcId="{3DD8C24B-5D2D-4D5A-97B4-88F3A86E923A}" destId="{EB058995-DE42-41D5-B240-B6106A36D46C}" srcOrd="0" destOrd="0" presId="urn:microsoft.com/office/officeart/2008/layout/CaptionedPictures"/>
    <dgm:cxn modelId="{58380CDC-F380-4950-8C60-634703D43E24}" srcId="{334C4695-06D2-40D0-BFB5-3435E3400AB5}" destId="{3DD8C24B-5D2D-4D5A-97B4-88F3A86E923A}" srcOrd="1" destOrd="0" parTransId="{B5B5DCE0-B4DE-4287-ADFF-7C48DAC46659}" sibTransId="{944FA052-D286-4687-8542-C25012FA120A}"/>
    <dgm:cxn modelId="{F2D6F2A9-FBD1-49B5-8D52-6E7B2B2C5C0E}" type="presOf" srcId="{334C4695-06D2-40D0-BFB5-3435E3400AB5}" destId="{39543F8F-7E4E-4AB9-8CE0-3CF110608DC9}" srcOrd="0" destOrd="0" presId="urn:microsoft.com/office/officeart/2008/layout/CaptionedPictures"/>
    <dgm:cxn modelId="{99B6DD80-0763-4024-826B-15363A4769F0}" srcId="{334C4695-06D2-40D0-BFB5-3435E3400AB5}" destId="{5AA0B7DD-5097-4C3B-9D3D-76FE83BD2684}" srcOrd="2" destOrd="0" parTransId="{3442F1A9-4318-4F63-BFA0-892F4AF795B9}" sibTransId="{859797FF-1D6A-4941-8BC3-E0C3D356C853}"/>
    <dgm:cxn modelId="{2B1E6967-2658-4E9A-952B-4A41BEFFA4D9}" type="presParOf" srcId="{39543F8F-7E4E-4AB9-8CE0-3CF110608DC9}" destId="{D4CD85CD-1F74-4833-A3DC-87BF28FBD122}" srcOrd="0" destOrd="0" presId="urn:microsoft.com/office/officeart/2008/layout/CaptionedPictures"/>
    <dgm:cxn modelId="{BF42F06B-FB3A-44AE-97DB-26E0AAE1DB74}" type="presParOf" srcId="{D4CD85CD-1F74-4833-A3DC-87BF28FBD122}" destId="{C68122B2-DAC4-4B7F-BC4D-45872A114361}" srcOrd="0" destOrd="0" presId="urn:microsoft.com/office/officeart/2008/layout/CaptionedPictures"/>
    <dgm:cxn modelId="{687D0DDA-B17C-4D26-BB08-5DE4A860DD4E}" type="presParOf" srcId="{D4CD85CD-1F74-4833-A3DC-87BF28FBD122}" destId="{BA3E2CC0-14D0-4600-9FEB-B3F1FDF09701}" srcOrd="1" destOrd="0" presId="urn:microsoft.com/office/officeart/2008/layout/CaptionedPictures"/>
    <dgm:cxn modelId="{4F6C3E1A-5BCB-4B27-9273-A98E2EA18059}" type="presParOf" srcId="{D4CD85CD-1F74-4833-A3DC-87BF28FBD122}" destId="{7B608996-AC9E-4E49-9CAA-76DE1CC799D1}" srcOrd="2" destOrd="0" presId="urn:microsoft.com/office/officeart/2008/layout/CaptionedPictures"/>
    <dgm:cxn modelId="{BF80DAAC-7EF8-46F2-AD9F-7B51742ABDBE}" type="presParOf" srcId="{7B608996-AC9E-4E49-9CAA-76DE1CC799D1}" destId="{58AEBA52-D247-49BC-87AA-BC5146C23F1D}" srcOrd="0" destOrd="0" presId="urn:microsoft.com/office/officeart/2008/layout/CaptionedPictures"/>
    <dgm:cxn modelId="{57A503EE-8DD6-4346-BA22-AD9EFCAC8A5C}" type="presParOf" srcId="{7B608996-AC9E-4E49-9CAA-76DE1CC799D1}" destId="{BCDCC913-CC14-413A-B646-8C2463C04895}" srcOrd="1" destOrd="0" presId="urn:microsoft.com/office/officeart/2008/layout/CaptionedPictures"/>
    <dgm:cxn modelId="{E8D74507-80A2-420D-A7FD-BE0093583AF4}" type="presParOf" srcId="{39543F8F-7E4E-4AB9-8CE0-3CF110608DC9}" destId="{595662BD-9AF0-4FB7-AD1F-D8FC6F759830}" srcOrd="1" destOrd="0" presId="urn:microsoft.com/office/officeart/2008/layout/CaptionedPictures"/>
    <dgm:cxn modelId="{012F75EA-B686-4EDD-8B3B-37E97E28E03F}" type="presParOf" srcId="{39543F8F-7E4E-4AB9-8CE0-3CF110608DC9}" destId="{7C11964E-A5BF-427A-836B-2664916BCE9E}" srcOrd="2" destOrd="0" presId="urn:microsoft.com/office/officeart/2008/layout/CaptionedPictures"/>
    <dgm:cxn modelId="{3497060C-DBB1-40BB-81C9-47A52DB7050E}" type="presParOf" srcId="{7C11964E-A5BF-427A-836B-2664916BCE9E}" destId="{5991D2F5-7B6E-49DE-A3C5-5E0858B0951C}" srcOrd="0" destOrd="0" presId="urn:microsoft.com/office/officeart/2008/layout/CaptionedPictures"/>
    <dgm:cxn modelId="{FE43866C-2091-4A26-8995-F98B70E061E2}" type="presParOf" srcId="{7C11964E-A5BF-427A-836B-2664916BCE9E}" destId="{0F5FDA1A-ECF4-4BB3-998E-BC53DE97DEC4}" srcOrd="1" destOrd="0" presId="urn:microsoft.com/office/officeart/2008/layout/CaptionedPictures"/>
    <dgm:cxn modelId="{E67C487B-DB15-4DD2-9AD6-B46E2FF8B7FF}" type="presParOf" srcId="{7C11964E-A5BF-427A-836B-2664916BCE9E}" destId="{E6E56B02-470E-496D-86E2-6E9F98AB0100}" srcOrd="2" destOrd="0" presId="urn:microsoft.com/office/officeart/2008/layout/CaptionedPictures"/>
    <dgm:cxn modelId="{C4155A59-0CD2-4C2F-BB5C-4DE2DF5D021C}" type="presParOf" srcId="{E6E56B02-470E-496D-86E2-6E9F98AB0100}" destId="{A6673661-06B7-4C54-A45C-06246FAD5892}" srcOrd="0" destOrd="0" presId="urn:microsoft.com/office/officeart/2008/layout/CaptionedPictures"/>
    <dgm:cxn modelId="{48A37CA8-D9D2-4539-B9AD-74305E815CB9}" type="presParOf" srcId="{E6E56B02-470E-496D-86E2-6E9F98AB0100}" destId="{EB058995-DE42-41D5-B240-B6106A36D46C}" srcOrd="1" destOrd="0" presId="urn:microsoft.com/office/officeart/2008/layout/CaptionedPictures"/>
    <dgm:cxn modelId="{1680D6B3-EA26-43EA-9D79-D5CDAA2FEA38}" type="presParOf" srcId="{39543F8F-7E4E-4AB9-8CE0-3CF110608DC9}" destId="{C523368C-7A07-4C54-8191-C426452B4A6E}" srcOrd="3" destOrd="0" presId="urn:microsoft.com/office/officeart/2008/layout/CaptionedPictures"/>
    <dgm:cxn modelId="{229A2857-EB65-45BB-BCBD-5ED63FA764F8}" type="presParOf" srcId="{39543F8F-7E4E-4AB9-8CE0-3CF110608DC9}" destId="{F11AC885-7830-4543-92B7-AF25D7741B13}" srcOrd="4" destOrd="0" presId="urn:microsoft.com/office/officeart/2008/layout/CaptionedPictures"/>
    <dgm:cxn modelId="{E1E622A9-364F-4F3A-B65C-14AB4F656A36}" type="presParOf" srcId="{F11AC885-7830-4543-92B7-AF25D7741B13}" destId="{F66065C5-C64D-488F-8EE7-7D57C2F19426}" srcOrd="0" destOrd="0" presId="urn:microsoft.com/office/officeart/2008/layout/CaptionedPictures"/>
    <dgm:cxn modelId="{190E6DDC-0331-485E-A1E7-F3771A1D0248}" type="presParOf" srcId="{F11AC885-7830-4543-92B7-AF25D7741B13}" destId="{1D495027-41DE-41C5-A773-8DE624EA0157}" srcOrd="1" destOrd="0" presId="urn:microsoft.com/office/officeart/2008/layout/CaptionedPictures"/>
    <dgm:cxn modelId="{47C6C288-6A24-4970-A582-44A1E31972E3}" type="presParOf" srcId="{F11AC885-7830-4543-92B7-AF25D7741B13}" destId="{D7504553-E761-446D-A145-E2A2278DB268}" srcOrd="2" destOrd="0" presId="urn:microsoft.com/office/officeart/2008/layout/CaptionedPictures"/>
    <dgm:cxn modelId="{CD87A2F2-572A-427A-8301-504268BA3789}" type="presParOf" srcId="{D7504553-E761-446D-A145-E2A2278DB268}" destId="{C597E191-CE92-4F18-9A52-D84D72689693}" srcOrd="0" destOrd="0" presId="urn:microsoft.com/office/officeart/2008/layout/CaptionedPictures"/>
    <dgm:cxn modelId="{2B050BF6-DE6F-4CDE-9B93-3D4BCDD5D551}" type="presParOf" srcId="{D7504553-E761-446D-A145-E2A2278DB268}" destId="{0F9EE704-3A68-4168-8A3A-925D6A5EAEE2}"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r>
            <a:rPr lang="en-US" sz="2400" b="1" dirty="0" smtClean="0">
              <a:solidFill>
                <a:srgbClr val="FFFF00"/>
              </a:solidFill>
              <a:latin typeface="Arial" charset="0"/>
              <a:ea typeface="MS PGothic" pitchFamily="34" charset="-128"/>
            </a:rPr>
            <a:t>Major flood </a:t>
          </a:r>
          <a:r>
            <a:rPr lang="en-US" sz="2400" dirty="0" smtClean="0">
              <a:solidFill>
                <a:schemeClr val="bg1"/>
              </a:solidFill>
              <a:latin typeface="Arial" charset="0"/>
              <a:ea typeface="MS PGothic" pitchFamily="34" charset="-128"/>
            </a:rPr>
            <a:t>events occurred during 1959, 1973, 1976, 1988, 1992, 1996, 2001, 2007,</a:t>
          </a:r>
          <a:r>
            <a:rPr lang="en-US" sz="2400" b="1" dirty="0" smtClean="0">
              <a:solidFill>
                <a:srgbClr val="FFFF00"/>
              </a:solidFill>
              <a:latin typeface="Arial" charset="0"/>
              <a:ea typeface="MS PGothic" pitchFamily="34" charset="-128"/>
            </a:rPr>
            <a:t>2010, 2011 &amp; 2012</a:t>
          </a:r>
          <a:endParaRPr lang="en-GB" sz="2400" b="1" dirty="0">
            <a:solidFill>
              <a:srgbClr val="FFFF00"/>
            </a:solidFill>
            <a:latin typeface="Arial" panose="020B0604020202020204" pitchFamily="34" charset="0"/>
            <a:cs typeface="Arial" panose="020B0604020202020204" pitchFamily="34" charset="0"/>
          </a:endParaRPr>
        </a:p>
      </dgm:t>
    </dgm:pt>
    <dgm:pt modelId="{09C3EDF1-2426-4E2B-A8AF-09FEF1435783}" type="sibTrans" cxnId="{BD19E985-A4E8-40AA-97BC-5AB2E70DA77B}">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47ECF095-86D3-4984-8EF4-20FA778463E3}" type="parTrans" cxnId="{BD19E985-A4E8-40AA-97BC-5AB2E70DA77B}">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5D4E9DC9-1824-4EC3-AAD2-1A0560C7287F}">
      <dgm:prSet custT="1"/>
      <dgm:spPr>
        <a:solidFill>
          <a:schemeClr val="accent5">
            <a:lumMod val="10000"/>
          </a:schemeClr>
        </a:solidFill>
      </dgm:spPr>
      <dgm:t>
        <a:bodyPr/>
        <a:lstStyle/>
        <a:p>
          <a:r>
            <a:rPr lang="en-US" sz="2400" b="1" smtClean="0">
              <a:solidFill>
                <a:srgbClr val="FFFF00"/>
              </a:solidFill>
              <a:latin typeface="Arial" charset="0"/>
              <a:ea typeface="MS PGothic" pitchFamily="34" charset="-128"/>
            </a:rPr>
            <a:t>Diversity in flood events</a:t>
          </a:r>
          <a:r>
            <a:rPr lang="en-US" sz="2400" smtClean="0">
              <a:solidFill>
                <a:schemeClr val="bg1"/>
              </a:solidFill>
              <a:latin typeface="Arial" charset="0"/>
              <a:ea typeface="MS PGothic" pitchFamily="34" charset="-128"/>
            </a:rPr>
            <a:t> (riverine / flash / urban/ hill torrents / monsoons / cyclone)</a:t>
          </a:r>
          <a:endParaRPr lang="en-US" sz="2400" dirty="0">
            <a:solidFill>
              <a:schemeClr val="bg1"/>
            </a:solidFill>
            <a:latin typeface="Arial" charset="0"/>
            <a:ea typeface="MS PGothic" pitchFamily="34" charset="-128"/>
          </a:endParaRPr>
        </a:p>
      </dgm:t>
    </dgm:pt>
    <dgm:pt modelId="{54340148-15BF-43C3-BF75-AF5B9C236E93}" type="parTrans" cxnId="{EF7A2814-4FD0-48BE-BEE5-C44500090E6E}">
      <dgm:prSet/>
      <dgm:spPr/>
      <dgm:t>
        <a:bodyPr/>
        <a:lstStyle/>
        <a:p>
          <a:endParaRPr lang="en-GB" sz="2400"/>
        </a:p>
      </dgm:t>
    </dgm:pt>
    <dgm:pt modelId="{C5813094-7832-46BD-9888-B5A85A7C0728}" type="sibTrans" cxnId="{EF7A2814-4FD0-48BE-BEE5-C44500090E6E}">
      <dgm:prSet/>
      <dgm:spPr/>
      <dgm:t>
        <a:bodyPr/>
        <a:lstStyle/>
        <a:p>
          <a:endParaRPr lang="en-GB" sz="2400"/>
        </a:p>
      </dgm:t>
    </dgm:pt>
    <dgm:pt modelId="{C64ABC6E-F359-453D-AA9B-99F690FC4146}">
      <dgm:prSet custT="1"/>
      <dgm:spPr>
        <a:solidFill>
          <a:schemeClr val="accent5">
            <a:lumMod val="10000"/>
          </a:schemeClr>
        </a:solidFill>
      </dgm:spPr>
      <dgm:t>
        <a:bodyPr/>
        <a:lstStyle/>
        <a:p>
          <a:r>
            <a:rPr lang="en-US" sz="2400" b="1" dirty="0" smtClean="0">
              <a:solidFill>
                <a:srgbClr val="FFFF00"/>
              </a:solidFill>
              <a:latin typeface="Arial" charset="0"/>
              <a:ea typeface="MS PGothic" pitchFamily="34" charset="-128"/>
            </a:rPr>
            <a:t>Changing geographic spread </a:t>
          </a:r>
          <a:r>
            <a:rPr lang="en-US" sz="2400" dirty="0" smtClean="0">
              <a:solidFill>
                <a:schemeClr val="bg1"/>
              </a:solidFill>
              <a:latin typeface="Arial" charset="0"/>
              <a:ea typeface="MS PGothic" pitchFamily="34" charset="-128"/>
            </a:rPr>
            <a:t>due to monsoon shift and climate change impacts</a:t>
          </a:r>
          <a:endParaRPr lang="en-US" sz="2400" dirty="0">
            <a:solidFill>
              <a:schemeClr val="bg1"/>
            </a:solidFill>
            <a:latin typeface="Arial" charset="0"/>
            <a:ea typeface="MS PGothic" pitchFamily="34" charset="-128"/>
          </a:endParaRPr>
        </a:p>
      </dgm:t>
    </dgm:pt>
    <dgm:pt modelId="{FECFE429-06C5-4DD5-9296-74E4F4EA2816}" type="parTrans" cxnId="{AB3BBD1B-9E13-493B-AA86-8A646036C234}">
      <dgm:prSet/>
      <dgm:spPr/>
      <dgm:t>
        <a:bodyPr/>
        <a:lstStyle/>
        <a:p>
          <a:endParaRPr lang="en-GB" sz="2400"/>
        </a:p>
      </dgm:t>
    </dgm:pt>
    <dgm:pt modelId="{5D183DDA-EAE1-4214-A469-AE0507D89973}" type="sibTrans" cxnId="{AB3BBD1B-9E13-493B-AA86-8A646036C234}">
      <dgm:prSet/>
      <dgm:spPr/>
      <dgm:t>
        <a:bodyPr/>
        <a:lstStyle/>
        <a:p>
          <a:endParaRPr lang="en-GB" sz="2400"/>
        </a:p>
      </dgm:t>
    </dgm:pt>
    <dgm:pt modelId="{864004AB-91AC-4721-948E-F4ECD2671A70}">
      <dgm:prSet custT="1"/>
      <dgm:spPr>
        <a:solidFill>
          <a:schemeClr val="accent5">
            <a:lumMod val="10000"/>
          </a:schemeClr>
        </a:solidFill>
      </dgm:spPr>
      <dgm:t>
        <a:bodyPr/>
        <a:lstStyle/>
        <a:p>
          <a:r>
            <a:rPr lang="en-US" sz="2400" b="1" dirty="0" smtClean="0">
              <a:solidFill>
                <a:srgbClr val="FFFF00"/>
              </a:solidFill>
              <a:latin typeface="Arial" charset="0"/>
              <a:ea typeface="MS PGothic" pitchFamily="34" charset="-128"/>
            </a:rPr>
            <a:t>Diversity in</a:t>
          </a:r>
          <a:r>
            <a:rPr lang="en-US" sz="2400" dirty="0" smtClean="0">
              <a:solidFill>
                <a:schemeClr val="bg1"/>
              </a:solidFill>
              <a:latin typeface="Arial" charset="0"/>
              <a:ea typeface="MS PGothic" pitchFamily="34" charset="-128"/>
            </a:rPr>
            <a:t> </a:t>
          </a:r>
          <a:r>
            <a:rPr lang="en-US" sz="2400" b="1" dirty="0" smtClean="0">
              <a:solidFill>
                <a:srgbClr val="FFFF00"/>
              </a:solidFill>
              <a:latin typeface="Arial" charset="0"/>
              <a:ea typeface="MS PGothic" pitchFamily="34" charset="-128"/>
            </a:rPr>
            <a:t>response patterns </a:t>
          </a:r>
          <a:r>
            <a:rPr lang="en-US" sz="2400" b="1" dirty="0" smtClean="0">
              <a:solidFill>
                <a:schemeClr val="bg1"/>
              </a:solidFill>
              <a:latin typeface="Arial" charset="0"/>
              <a:ea typeface="MS PGothic" pitchFamily="34" charset="-128"/>
            </a:rPr>
            <a:t>between provinces due to variation in capacities</a:t>
          </a:r>
          <a:endParaRPr lang="en-US" sz="2400" b="1" dirty="0">
            <a:solidFill>
              <a:schemeClr val="bg1"/>
            </a:solidFill>
            <a:latin typeface="Arial" charset="0"/>
            <a:ea typeface="MS PGothic" pitchFamily="34" charset="-128"/>
          </a:endParaRPr>
        </a:p>
      </dgm:t>
    </dgm:pt>
    <dgm:pt modelId="{4CF5975E-138B-45CE-B2BC-6F0AB78591AA}" type="parTrans" cxnId="{07834BA7-D9AA-48E8-A597-EDA51754CB57}">
      <dgm:prSet/>
      <dgm:spPr/>
      <dgm:t>
        <a:bodyPr/>
        <a:lstStyle/>
        <a:p>
          <a:endParaRPr lang="en-GB" sz="2400"/>
        </a:p>
      </dgm:t>
    </dgm:pt>
    <dgm:pt modelId="{E8C029B8-52C6-40A8-803C-986CC810003D}" type="sibTrans" cxnId="{07834BA7-D9AA-48E8-A597-EDA51754CB57}">
      <dgm:prSet/>
      <dgm:spPr/>
      <dgm:t>
        <a:bodyPr/>
        <a:lstStyle/>
        <a:p>
          <a:endParaRPr lang="en-GB" sz="2400"/>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4" custScaleY="108938" custLinFactY="-90748" custLinFactNeighborX="114" custLinFactNeighborY="-100000">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pt>
    <dgm:pt modelId="{75195534-BBCB-40F0-9849-EA1DB61B3582}" type="pres">
      <dgm:prSet presAssocID="{5D4E9DC9-1824-4EC3-AAD2-1A0560C7287F}" presName="parentText" presStyleLbl="node1" presStyleIdx="1" presStyleCnt="4" custScaleY="92328" custLinFactY="-37409" custLinFactNeighborY="-100000">
        <dgm:presLayoutVars>
          <dgm:chMax val="0"/>
          <dgm:bulletEnabled val="1"/>
        </dgm:presLayoutVars>
      </dgm:prSet>
      <dgm:spPr/>
      <dgm:t>
        <a:bodyPr/>
        <a:lstStyle/>
        <a:p>
          <a:endParaRPr lang="en-GB"/>
        </a:p>
      </dgm:t>
    </dgm:pt>
    <dgm:pt modelId="{6D11DB47-CF90-44AA-8CEF-93F29273272B}" type="pres">
      <dgm:prSet presAssocID="{C5813094-7832-46BD-9888-B5A85A7C0728}" presName="spacer" presStyleCnt="0"/>
      <dgm:spPr/>
    </dgm:pt>
    <dgm:pt modelId="{BAFB90D6-6726-4E80-9669-AD9AB9499689}" type="pres">
      <dgm:prSet presAssocID="{C64ABC6E-F359-453D-AA9B-99F690FC4146}" presName="parentText" presStyleLbl="node1" presStyleIdx="2" presStyleCnt="4" custScaleY="97170" custLinFactY="-46752" custLinFactNeighborY="-100000">
        <dgm:presLayoutVars>
          <dgm:chMax val="0"/>
          <dgm:bulletEnabled val="1"/>
        </dgm:presLayoutVars>
      </dgm:prSet>
      <dgm:spPr/>
      <dgm:t>
        <a:bodyPr/>
        <a:lstStyle/>
        <a:p>
          <a:endParaRPr lang="en-GB"/>
        </a:p>
      </dgm:t>
    </dgm:pt>
    <dgm:pt modelId="{54F9B634-2AA8-47CD-B17F-C7385EE44032}" type="pres">
      <dgm:prSet presAssocID="{5D183DDA-EAE1-4214-A469-AE0507D89973}" presName="spacer" presStyleCnt="0"/>
      <dgm:spPr/>
    </dgm:pt>
    <dgm:pt modelId="{33E6D679-48AF-4B0D-AA57-6E7B0665E32E}" type="pres">
      <dgm:prSet presAssocID="{864004AB-91AC-4721-948E-F4ECD2671A70}" presName="parentText" presStyleLbl="node1" presStyleIdx="3" presStyleCnt="4" custScaleY="91633" custLinFactY="-55764" custLinFactNeighborY="-100000">
        <dgm:presLayoutVars>
          <dgm:chMax val="0"/>
          <dgm:bulletEnabled val="1"/>
        </dgm:presLayoutVars>
      </dgm:prSet>
      <dgm:spPr/>
      <dgm:t>
        <a:bodyPr/>
        <a:lstStyle/>
        <a:p>
          <a:endParaRPr lang="en-GB"/>
        </a:p>
      </dgm:t>
    </dgm:pt>
  </dgm:ptLst>
  <dgm:cxnLst>
    <dgm:cxn modelId="{D33BC171-B0A7-4779-990D-BB7F9A846A14}" type="presOf" srcId="{6062224B-CA5B-4CE2-9E02-029E60814B97}" destId="{F64FFCE6-A2B0-45A1-B1C9-62FD2932ECEA}" srcOrd="0" destOrd="0" presId="urn:microsoft.com/office/officeart/2005/8/layout/vList2"/>
    <dgm:cxn modelId="{AB3BBD1B-9E13-493B-AA86-8A646036C234}" srcId="{6062224B-CA5B-4CE2-9E02-029E60814B97}" destId="{C64ABC6E-F359-453D-AA9B-99F690FC4146}" srcOrd="2" destOrd="0" parTransId="{FECFE429-06C5-4DD5-9296-74E4F4EA2816}" sibTransId="{5D183DDA-EAE1-4214-A469-AE0507D89973}"/>
    <dgm:cxn modelId="{D2941ECC-79D5-460B-9DCA-70037B92FE41}" type="presOf" srcId="{21C14913-EBB7-4471-9093-EEC9BED1950F}" destId="{F836F3CB-9785-41F8-A707-988F14285949}" srcOrd="0" destOrd="0" presId="urn:microsoft.com/office/officeart/2005/8/layout/vList2"/>
    <dgm:cxn modelId="{BD19E985-A4E8-40AA-97BC-5AB2E70DA77B}" srcId="{6062224B-CA5B-4CE2-9E02-029E60814B97}" destId="{21C14913-EBB7-4471-9093-EEC9BED1950F}" srcOrd="0" destOrd="0" parTransId="{47ECF095-86D3-4984-8EF4-20FA778463E3}" sibTransId="{09C3EDF1-2426-4E2B-A8AF-09FEF1435783}"/>
    <dgm:cxn modelId="{07834BA7-D9AA-48E8-A597-EDA51754CB57}" srcId="{6062224B-CA5B-4CE2-9E02-029E60814B97}" destId="{864004AB-91AC-4721-948E-F4ECD2671A70}" srcOrd="3" destOrd="0" parTransId="{4CF5975E-138B-45CE-B2BC-6F0AB78591AA}" sibTransId="{E8C029B8-52C6-40A8-803C-986CC810003D}"/>
    <dgm:cxn modelId="{C16AF0A5-CD9A-4D6F-BB5D-17BAF81AE705}" type="presOf" srcId="{5D4E9DC9-1824-4EC3-AAD2-1A0560C7287F}" destId="{75195534-BBCB-40F0-9849-EA1DB61B3582}" srcOrd="0" destOrd="0" presId="urn:microsoft.com/office/officeart/2005/8/layout/vList2"/>
    <dgm:cxn modelId="{EF7A2814-4FD0-48BE-BEE5-C44500090E6E}" srcId="{6062224B-CA5B-4CE2-9E02-029E60814B97}" destId="{5D4E9DC9-1824-4EC3-AAD2-1A0560C7287F}" srcOrd="1" destOrd="0" parTransId="{54340148-15BF-43C3-BF75-AF5B9C236E93}" sibTransId="{C5813094-7832-46BD-9888-B5A85A7C0728}"/>
    <dgm:cxn modelId="{4F1524BE-ED24-465B-88DC-030DBFDA84A6}" type="presOf" srcId="{C64ABC6E-F359-453D-AA9B-99F690FC4146}" destId="{BAFB90D6-6726-4E80-9669-AD9AB9499689}" srcOrd="0" destOrd="0" presId="urn:microsoft.com/office/officeart/2005/8/layout/vList2"/>
    <dgm:cxn modelId="{22640ACC-59C9-4414-8B48-E99E2DF80A17}" type="presOf" srcId="{864004AB-91AC-4721-948E-F4ECD2671A70}" destId="{33E6D679-48AF-4B0D-AA57-6E7B0665E32E}" srcOrd="0" destOrd="0" presId="urn:microsoft.com/office/officeart/2005/8/layout/vList2"/>
    <dgm:cxn modelId="{26E9DB16-8D36-4D4D-803C-1C5D166DE820}" type="presParOf" srcId="{F64FFCE6-A2B0-45A1-B1C9-62FD2932ECEA}" destId="{F836F3CB-9785-41F8-A707-988F14285949}" srcOrd="0" destOrd="0" presId="urn:microsoft.com/office/officeart/2005/8/layout/vList2"/>
    <dgm:cxn modelId="{C65FEB18-CD37-4C86-A6E4-1EDDA6F47A1E}" type="presParOf" srcId="{F64FFCE6-A2B0-45A1-B1C9-62FD2932ECEA}" destId="{55934D52-8846-457D-AF43-8B9ABF5DD684}" srcOrd="1" destOrd="0" presId="urn:microsoft.com/office/officeart/2005/8/layout/vList2"/>
    <dgm:cxn modelId="{98FAC286-5574-486C-937A-D6FD1DDF5F8A}" type="presParOf" srcId="{F64FFCE6-A2B0-45A1-B1C9-62FD2932ECEA}" destId="{75195534-BBCB-40F0-9849-EA1DB61B3582}" srcOrd="2" destOrd="0" presId="urn:microsoft.com/office/officeart/2005/8/layout/vList2"/>
    <dgm:cxn modelId="{FF3C1113-A8E0-4573-A147-CCF92CB7DAEC}" type="presParOf" srcId="{F64FFCE6-A2B0-45A1-B1C9-62FD2932ECEA}" destId="{6D11DB47-CF90-44AA-8CEF-93F29273272B}" srcOrd="3" destOrd="0" presId="urn:microsoft.com/office/officeart/2005/8/layout/vList2"/>
    <dgm:cxn modelId="{AAF26CA3-5CDD-4415-A8C6-7DA4A1D43CFF}" type="presParOf" srcId="{F64FFCE6-A2B0-45A1-B1C9-62FD2932ECEA}" destId="{BAFB90D6-6726-4E80-9669-AD9AB9499689}" srcOrd="4" destOrd="0" presId="urn:microsoft.com/office/officeart/2005/8/layout/vList2"/>
    <dgm:cxn modelId="{E3993D05-6EBD-4DB1-8FF3-239529B5C6C0}" type="presParOf" srcId="{F64FFCE6-A2B0-45A1-B1C9-62FD2932ECEA}" destId="{54F9B634-2AA8-47CD-B17F-C7385EE44032}" srcOrd="5" destOrd="0" presId="urn:microsoft.com/office/officeart/2005/8/layout/vList2"/>
    <dgm:cxn modelId="{EDB00DE6-5B9F-4E30-8693-DDCD55546CD3}" type="presParOf" srcId="{F64FFCE6-A2B0-45A1-B1C9-62FD2932ECEA}" destId="{33E6D679-48AF-4B0D-AA57-6E7B0665E32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simple1" qsCatId="3D" csTypeId="urn:microsoft.com/office/officeart/2005/8/colors/colorful2" csCatId="colorful" phldr="1"/>
      <dgm:spPr/>
      <dgm:t>
        <a:bodyPr/>
        <a:lstStyle/>
        <a:p>
          <a:endParaRPr lang="en-GB"/>
        </a:p>
      </dgm:t>
    </dgm:pt>
    <dgm:pt modelId="{903610F7-3AD6-45D1-810C-07A99E5083EF}">
      <dgm:prSet custT="1"/>
      <dgm:spPr>
        <a:solidFill>
          <a:schemeClr val="accent5">
            <a:lumMod val="10000"/>
          </a:schemeClr>
        </a:solidFill>
      </dgm:spPr>
      <dgm:t>
        <a:bodyPr/>
        <a:lstStyle/>
        <a:p>
          <a:r>
            <a:rPr lang="en-US" sz="2400" dirty="0" smtClean="0">
              <a:solidFill>
                <a:schemeClr val="bg1"/>
              </a:solidFill>
            </a:rPr>
            <a:t>Flood fighting - by the </a:t>
          </a:r>
          <a:r>
            <a:rPr lang="en-US" sz="2400" dirty="0" smtClean="0">
              <a:solidFill>
                <a:srgbClr val="FFFF00"/>
              </a:solidFill>
            </a:rPr>
            <a:t>Irrigation Departments and Army</a:t>
          </a:r>
          <a:endParaRPr lang="en-US" sz="2400" b="0" dirty="0" smtClean="0">
            <a:solidFill>
              <a:srgbClr val="FFFF00"/>
            </a:solidFill>
            <a:latin typeface="Arial" pitchFamily="34" charset="0"/>
            <a:cs typeface="Arial" pitchFamily="34" charset="0"/>
          </a:endParaRPr>
        </a:p>
      </dgm:t>
    </dgm:pt>
    <dgm:pt modelId="{E3C45A8F-6B1A-4C9C-A655-F72910015D07}" type="sibTrans" cxnId="{C4E1C879-63D3-4E4F-9E07-7B8C04D19846}">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4EF60B48-E4F1-41AB-AF07-84CCBA0F52F4}" type="parTrans" cxnId="{C4E1C879-63D3-4E4F-9E07-7B8C04D19846}">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0DC9473C-0494-4B5B-8557-05EE4F3B4718}">
      <dgm:prSet custT="1"/>
      <dgm:spPr>
        <a:solidFill>
          <a:schemeClr val="accent5">
            <a:lumMod val="10000"/>
          </a:schemeClr>
        </a:solidFill>
      </dgm:spPr>
      <dgm:t>
        <a:bodyPr/>
        <a:lstStyle/>
        <a:p>
          <a:r>
            <a:rPr lang="en-US" sz="2400" dirty="0" smtClean="0">
              <a:solidFill>
                <a:schemeClr val="bg1"/>
              </a:solidFill>
            </a:rPr>
            <a:t>Maintenance of flood infrastructure - by </a:t>
          </a:r>
          <a:r>
            <a:rPr lang="en-US" sz="2400" dirty="0" smtClean="0">
              <a:solidFill>
                <a:srgbClr val="FFFF00"/>
              </a:solidFill>
            </a:rPr>
            <a:t>PIDs</a:t>
          </a:r>
          <a:endParaRPr lang="en-US" sz="2400" b="0" dirty="0" smtClean="0">
            <a:solidFill>
              <a:srgbClr val="FFFF00"/>
            </a:solidFill>
            <a:latin typeface="Arial" pitchFamily="34" charset="0"/>
            <a:cs typeface="Arial" pitchFamily="34" charset="0"/>
          </a:endParaRPr>
        </a:p>
      </dgm:t>
    </dgm:pt>
    <dgm:pt modelId="{1FCCCEE8-BA5E-46A5-B6D8-773A88406860}" type="sibTrans" cxnId="{5030F452-A13F-4048-8987-2C8CEAFF8619}">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8686048F-E609-44F1-94BF-7049FCFB07D6}" type="parTrans" cxnId="{5030F452-A13F-4048-8987-2C8CEAFF8619}">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095A74A1-A179-427F-A575-010E8BE16549}">
      <dgm:prSet custT="1"/>
      <dgm:spPr>
        <a:solidFill>
          <a:schemeClr val="accent5">
            <a:lumMod val="10000"/>
          </a:schemeClr>
        </a:solidFill>
      </dgm:spPr>
      <dgm:t>
        <a:bodyPr/>
        <a:lstStyle/>
        <a:p>
          <a:r>
            <a:rPr lang="en-US" sz="2400" dirty="0" smtClean="0">
              <a:solidFill>
                <a:schemeClr val="bg1"/>
              </a:solidFill>
            </a:rPr>
            <a:t>Barrage operation - by </a:t>
          </a:r>
          <a:r>
            <a:rPr lang="en-US" sz="2400" dirty="0" smtClean="0">
              <a:solidFill>
                <a:srgbClr val="FFFF00"/>
              </a:solidFill>
            </a:rPr>
            <a:t>Provincial Irrigation Departments (PIDs)</a:t>
          </a:r>
          <a:r>
            <a:rPr lang="en-US" sz="2400" dirty="0" smtClean="0">
              <a:solidFill>
                <a:schemeClr val="bg1"/>
              </a:solidFill>
            </a:rPr>
            <a:t> </a:t>
          </a:r>
          <a:endParaRPr lang="en-US" sz="2400" b="0" dirty="0" smtClean="0">
            <a:solidFill>
              <a:schemeClr val="bg1"/>
            </a:solidFill>
            <a:latin typeface="Arial" pitchFamily="34" charset="0"/>
            <a:cs typeface="Arial" pitchFamily="34" charset="0"/>
          </a:endParaRPr>
        </a:p>
      </dgm:t>
    </dgm:pt>
    <dgm:pt modelId="{6C0C4A94-566A-4E31-9A2A-050AADB29346}" type="sibTrans" cxnId="{0EABDAB1-997F-4F46-8F21-6C3743ECBAC3}">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F8E4E8A7-90C3-4B40-95E1-D017D7BE971E}" type="parTrans" cxnId="{0EABDAB1-997F-4F46-8F21-6C3743ECBAC3}">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9435A24C-0CBF-49DB-9B90-56524627CC1F}">
      <dgm:prSet custT="1"/>
      <dgm:spPr>
        <a:solidFill>
          <a:schemeClr val="accent5">
            <a:lumMod val="10000"/>
          </a:schemeClr>
        </a:solidFill>
      </dgm:spPr>
      <dgm:t>
        <a:bodyPr/>
        <a:lstStyle/>
        <a:p>
          <a:r>
            <a:rPr lang="en-US" sz="2400" dirty="0" smtClean="0">
              <a:solidFill>
                <a:schemeClr val="bg1"/>
              </a:solidFill>
            </a:rPr>
            <a:t>Canal water regulation - by </a:t>
          </a:r>
          <a:r>
            <a:rPr lang="en-US" sz="2400" dirty="0" smtClean="0">
              <a:solidFill>
                <a:srgbClr val="FFFF00"/>
              </a:solidFill>
            </a:rPr>
            <a:t>IRSA</a:t>
          </a:r>
          <a:endParaRPr lang="en-US" sz="2400" b="0" dirty="0" smtClean="0">
            <a:solidFill>
              <a:srgbClr val="FFFF00"/>
            </a:solidFill>
            <a:latin typeface="Arial" pitchFamily="34" charset="0"/>
            <a:cs typeface="Arial" pitchFamily="34" charset="0"/>
          </a:endParaRPr>
        </a:p>
      </dgm:t>
    </dgm:pt>
    <dgm:pt modelId="{4BD0626F-8457-484A-9AB4-FD0D8D28755C}" type="sibTrans" cxnId="{D868972E-E14E-48D6-B0E6-BAF803C22A93}">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A0AD09E9-FE6E-4495-A329-EEAC99618828}" type="parTrans" cxnId="{D868972E-E14E-48D6-B0E6-BAF803C22A93}">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976E2E3E-6080-42CC-A6E0-78163781B815}">
      <dgm:prSet custT="1"/>
      <dgm:spPr>
        <a:solidFill>
          <a:schemeClr val="accent5">
            <a:lumMod val="10000"/>
          </a:schemeClr>
        </a:solidFill>
      </dgm:spPr>
      <dgm:t>
        <a:bodyPr/>
        <a:lstStyle/>
        <a:p>
          <a:r>
            <a:rPr lang="en-US" sz="2400" dirty="0" smtClean="0">
              <a:solidFill>
                <a:schemeClr val="bg1"/>
              </a:solidFill>
            </a:rPr>
            <a:t>Regulation of Dams - by </a:t>
          </a:r>
          <a:r>
            <a:rPr lang="en-US" sz="2400" dirty="0" smtClean="0">
              <a:solidFill>
                <a:srgbClr val="FFFF00"/>
              </a:solidFill>
            </a:rPr>
            <a:t>WAPDA</a:t>
          </a:r>
          <a:r>
            <a:rPr lang="en-US" sz="2400" dirty="0" smtClean="0">
              <a:solidFill>
                <a:schemeClr val="bg1"/>
              </a:solidFill>
            </a:rPr>
            <a:t> </a:t>
          </a:r>
          <a:endParaRPr lang="en-US" sz="2400" b="0" dirty="0" smtClean="0">
            <a:solidFill>
              <a:schemeClr val="bg1"/>
            </a:solidFill>
            <a:latin typeface="Arial" pitchFamily="34" charset="0"/>
            <a:cs typeface="Arial" pitchFamily="34" charset="0"/>
          </a:endParaRPr>
        </a:p>
      </dgm:t>
    </dgm:pt>
    <dgm:pt modelId="{0EAC39E7-B04B-4DB7-832A-C6B0296C9922}" type="sibTrans" cxnId="{23DE7DD2-03D7-4104-AD3F-6BC375DA7956}">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A41172D2-CF0A-40F2-9611-D6E67263C166}" type="parTrans" cxnId="{23DE7DD2-03D7-4104-AD3F-6BC375DA7956}">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569818EC-0F83-4A02-8E6F-5BC4BF4AA471}">
      <dgm:prSet custT="1"/>
      <dgm:spPr>
        <a:solidFill>
          <a:schemeClr val="accent5">
            <a:lumMod val="10000"/>
          </a:schemeClr>
        </a:solidFill>
      </dgm:spPr>
      <dgm:t>
        <a:bodyPr/>
        <a:lstStyle/>
        <a:p>
          <a:r>
            <a:rPr lang="en-US" sz="2400" dirty="0" smtClean="0">
              <a:solidFill>
                <a:schemeClr val="bg1"/>
              </a:solidFill>
            </a:rPr>
            <a:t>Receipt of Indian flood discharge data - by </a:t>
          </a:r>
          <a:r>
            <a:rPr lang="en-US" sz="2400" dirty="0" smtClean="0">
              <a:solidFill>
                <a:srgbClr val="FFFF00"/>
              </a:solidFill>
            </a:rPr>
            <a:t>PCIW</a:t>
          </a:r>
          <a:endParaRPr lang="en-US" sz="2400" b="0" dirty="0" smtClean="0">
            <a:solidFill>
              <a:srgbClr val="FFFF00"/>
            </a:solidFill>
            <a:latin typeface="Arial" panose="020B0604020202020204" pitchFamily="34" charset="0"/>
            <a:cs typeface="Arial" panose="020B0604020202020204" pitchFamily="34" charset="0"/>
          </a:endParaRPr>
        </a:p>
      </dgm:t>
    </dgm:pt>
    <dgm:pt modelId="{894C616A-9635-4F27-AE9A-A12D278EF065}" type="sibTrans" cxnId="{A8252C7F-B246-43A3-BDEC-B34160E322DD}">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1453FD87-9200-4E53-93F3-BA8809754CED}" type="parTrans" cxnId="{A8252C7F-B246-43A3-BDEC-B34160E322DD}">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13583179-879D-4062-97FC-AAB8B2065C66}">
      <dgm:prSet custT="1"/>
      <dgm:spPr>
        <a:solidFill>
          <a:schemeClr val="accent5">
            <a:lumMod val="10000"/>
          </a:schemeClr>
        </a:solidFill>
      </dgm:spPr>
      <dgm:t>
        <a:bodyPr/>
        <a:lstStyle/>
        <a:p>
          <a:r>
            <a:rPr lang="en-US" sz="2400" dirty="0" smtClean="0">
              <a:solidFill>
                <a:schemeClr val="bg1"/>
              </a:solidFill>
            </a:rPr>
            <a:t>Weather and flood forecast generation - by </a:t>
          </a:r>
          <a:r>
            <a:rPr lang="en-US" sz="2400" dirty="0" smtClean="0">
              <a:solidFill>
                <a:srgbClr val="FFFF00"/>
              </a:solidFill>
            </a:rPr>
            <a:t>PMD, FFD</a:t>
          </a:r>
          <a:endParaRPr lang="en-US" sz="2400" b="0" dirty="0">
            <a:solidFill>
              <a:srgbClr val="FFFF00"/>
            </a:solidFill>
            <a:latin typeface="Arial" panose="020B0604020202020204" pitchFamily="34" charset="0"/>
            <a:cs typeface="Arial" panose="020B0604020202020204" pitchFamily="34" charset="0"/>
          </a:endParaRPr>
        </a:p>
      </dgm:t>
    </dgm:pt>
    <dgm:pt modelId="{3EC9DBB3-11B7-41FD-81B9-EE6C2256A345}" type="sibTrans" cxnId="{56ADB0B4-0D18-4C82-8627-F372C079DFEF}">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0C92B781-BB59-4317-A8FD-D54B1EE30380}" type="parTrans" cxnId="{56ADB0B4-0D18-4C82-8627-F372C079DFEF}">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21C14913-EBB7-4471-9093-EEC9BED1950F}">
      <dgm:prSet phldrT="[Text]" custT="1"/>
      <dgm:spPr>
        <a:solidFill>
          <a:schemeClr val="accent5">
            <a:lumMod val="10000"/>
          </a:schemeClr>
        </a:solidFill>
      </dgm:spPr>
      <dgm:t>
        <a:bodyPr/>
        <a:lstStyle/>
        <a:p>
          <a:r>
            <a:rPr lang="en-US" sz="2400" dirty="0" smtClean="0">
              <a:solidFill>
                <a:schemeClr val="bg1"/>
              </a:solidFill>
            </a:rPr>
            <a:t>National level </a:t>
          </a:r>
          <a:r>
            <a:rPr lang="en-US" sz="2400" b="1" dirty="0" smtClean="0">
              <a:solidFill>
                <a:srgbClr val="FFFF00"/>
              </a:solidFill>
            </a:rPr>
            <a:t>Strategic Guidance and Contingency Planning</a:t>
          </a:r>
          <a:r>
            <a:rPr lang="en-US" sz="2400" b="0" dirty="0" smtClean="0">
              <a:solidFill>
                <a:schemeClr val="bg1"/>
              </a:solidFill>
            </a:rPr>
            <a:t> by </a:t>
          </a:r>
          <a:r>
            <a:rPr lang="en-US" sz="2400" b="1" dirty="0" smtClean="0">
              <a:solidFill>
                <a:srgbClr val="FFFF00"/>
              </a:solidFill>
            </a:rPr>
            <a:t>NDMA</a:t>
          </a:r>
          <a:endParaRPr lang="en-GB" sz="2400" b="1" dirty="0">
            <a:solidFill>
              <a:srgbClr val="FFFF00"/>
            </a:solidFill>
            <a:latin typeface="Arial" panose="020B0604020202020204" pitchFamily="34" charset="0"/>
            <a:cs typeface="Arial" panose="020B0604020202020204" pitchFamily="34" charset="0"/>
          </a:endParaRPr>
        </a:p>
      </dgm:t>
    </dgm:pt>
    <dgm:pt modelId="{09C3EDF1-2426-4E2B-A8AF-09FEF1435783}" type="sibTrans" cxnId="{BD19E985-A4E8-40AA-97BC-5AB2E70DA77B}">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47ECF095-86D3-4984-8EF4-20FA778463E3}" type="parTrans" cxnId="{BD19E985-A4E8-40AA-97BC-5AB2E70DA77B}">
      <dgm:prSet/>
      <dgm:spPr/>
      <dgm:t>
        <a:bodyPr/>
        <a:lstStyle/>
        <a:p>
          <a:endParaRPr lang="en-GB" sz="2400" b="0">
            <a:solidFill>
              <a:schemeClr val="bg1"/>
            </a:solidFill>
            <a:latin typeface="Arial" panose="020B0604020202020204" pitchFamily="34" charset="0"/>
            <a:cs typeface="Arial" panose="020B0604020202020204" pitchFamily="34" charset="0"/>
          </a:endParaRPr>
        </a:p>
      </dgm:t>
    </dgm:pt>
    <dgm:pt modelId="{7F4BCDF2-2F66-478A-AAAE-1EF7ED726933}">
      <dgm:prSet phldrT="[Text]" custT="1"/>
      <dgm:spPr>
        <a:solidFill>
          <a:schemeClr val="accent5">
            <a:lumMod val="10000"/>
          </a:schemeClr>
        </a:solidFill>
      </dgm:spPr>
      <dgm:t>
        <a:bodyPr/>
        <a:lstStyle/>
        <a:p>
          <a:r>
            <a:rPr lang="en-US" sz="2400" b="0" dirty="0" smtClean="0">
              <a:solidFill>
                <a:schemeClr val="bg1"/>
              </a:solidFill>
            </a:rPr>
            <a:t>Flood Management Planning</a:t>
          </a:r>
          <a:r>
            <a:rPr lang="en-US" sz="2400" b="1" dirty="0" smtClean="0">
              <a:solidFill>
                <a:srgbClr val="FFFF00"/>
              </a:solidFill>
            </a:rPr>
            <a:t> </a:t>
          </a:r>
          <a:r>
            <a:rPr lang="en-US" sz="2400" b="0" dirty="0" smtClean="0">
              <a:solidFill>
                <a:schemeClr val="bg1"/>
              </a:solidFill>
            </a:rPr>
            <a:t>– by </a:t>
          </a:r>
          <a:r>
            <a:rPr lang="en-US" sz="2400" b="0" dirty="0" smtClean="0">
              <a:solidFill>
                <a:srgbClr val="FFFF00"/>
              </a:solidFill>
            </a:rPr>
            <a:t>FFC</a:t>
          </a:r>
          <a:r>
            <a:rPr lang="en-US" sz="2400" b="0" dirty="0" smtClean="0">
              <a:solidFill>
                <a:schemeClr val="bg1"/>
              </a:solidFill>
            </a:rPr>
            <a:t> </a:t>
          </a:r>
          <a:r>
            <a:rPr lang="en-US" sz="2400" dirty="0" smtClean="0">
              <a:solidFill>
                <a:schemeClr val="bg1"/>
              </a:solidFill>
            </a:rPr>
            <a:t>(implementation through PIDs)</a:t>
          </a:r>
          <a:endParaRPr lang="en-GB" sz="2400" b="0" dirty="0">
            <a:solidFill>
              <a:schemeClr val="bg1"/>
            </a:solidFill>
            <a:latin typeface="Arial" panose="020B0604020202020204" pitchFamily="34" charset="0"/>
            <a:cs typeface="Arial" panose="020B0604020202020204" pitchFamily="34" charset="0"/>
          </a:endParaRPr>
        </a:p>
      </dgm:t>
    </dgm:pt>
    <dgm:pt modelId="{FB13FEF3-7AF2-4AF0-840D-4A55C82B9EAB}" type="parTrans" cxnId="{0CE0F3FC-0EE1-4878-90C5-6536846DF3E6}">
      <dgm:prSet/>
      <dgm:spPr/>
      <dgm:t>
        <a:bodyPr/>
        <a:lstStyle/>
        <a:p>
          <a:endParaRPr lang="en-GB"/>
        </a:p>
      </dgm:t>
    </dgm:pt>
    <dgm:pt modelId="{E6B8739F-4F29-4B14-97CF-2D00F903251A}" type="sibTrans" cxnId="{0CE0F3FC-0EE1-4878-90C5-6536846DF3E6}">
      <dgm:prSet/>
      <dgm:spPr/>
      <dgm:t>
        <a:bodyPr/>
        <a:lstStyle/>
        <a:p>
          <a:endParaRPr lang="en-GB"/>
        </a:p>
      </dgm:t>
    </dgm:pt>
    <dgm:pt modelId="{B5E9F4C3-8F80-4682-8043-BE169FFE4F64}">
      <dgm:prSet custT="1"/>
      <dgm:spPr>
        <a:solidFill>
          <a:schemeClr val="accent5">
            <a:lumMod val="10000"/>
          </a:schemeClr>
        </a:solidFill>
      </dgm:spPr>
      <dgm:t>
        <a:bodyPr/>
        <a:lstStyle/>
        <a:p>
          <a:r>
            <a:rPr lang="en-US" sz="2400" b="0" dirty="0" smtClean="0">
              <a:solidFill>
                <a:srgbClr val="FFFF00"/>
              </a:solidFill>
              <a:latin typeface="Arial" pitchFamily="34" charset="0"/>
              <a:cs typeface="Arial" pitchFamily="34" charset="0"/>
            </a:rPr>
            <a:t>Resulting disasters are managed by DDMAs / Provincial / National Institutions</a:t>
          </a:r>
        </a:p>
      </dgm:t>
    </dgm:pt>
    <dgm:pt modelId="{DF7CE1BE-726A-4F3E-9119-F31185D1F427}" type="parTrans" cxnId="{70D4A8DA-1C77-4980-81F5-C9B8E99DB998}">
      <dgm:prSet/>
      <dgm:spPr/>
      <dgm:t>
        <a:bodyPr/>
        <a:lstStyle/>
        <a:p>
          <a:endParaRPr lang="en-GB"/>
        </a:p>
      </dgm:t>
    </dgm:pt>
    <dgm:pt modelId="{387D6650-FE92-4ECE-99EE-88754A445E46}" type="sibTrans" cxnId="{70D4A8DA-1C77-4980-81F5-C9B8E99DB998}">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10">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pt>
    <dgm:pt modelId="{0F41BA8D-BEAD-4E75-ABED-17C5606471D8}" type="pres">
      <dgm:prSet presAssocID="{7F4BCDF2-2F66-478A-AAAE-1EF7ED726933}" presName="parentText" presStyleLbl="node1" presStyleIdx="1" presStyleCnt="10">
        <dgm:presLayoutVars>
          <dgm:chMax val="0"/>
          <dgm:bulletEnabled val="1"/>
        </dgm:presLayoutVars>
      </dgm:prSet>
      <dgm:spPr/>
      <dgm:t>
        <a:bodyPr/>
        <a:lstStyle/>
        <a:p>
          <a:endParaRPr lang="en-GB"/>
        </a:p>
      </dgm:t>
    </dgm:pt>
    <dgm:pt modelId="{C0F0C9D1-0D9B-4BE8-A915-7B560045FFD8}" type="pres">
      <dgm:prSet presAssocID="{E6B8739F-4F29-4B14-97CF-2D00F903251A}" presName="spacer" presStyleCnt="0"/>
      <dgm:spPr/>
    </dgm:pt>
    <dgm:pt modelId="{82DCBC15-9DC7-4663-A799-F6E6EF934DD4}" type="pres">
      <dgm:prSet presAssocID="{13583179-879D-4062-97FC-AAB8B2065C66}" presName="parentText" presStyleLbl="node1" presStyleIdx="2" presStyleCnt="10">
        <dgm:presLayoutVars>
          <dgm:chMax val="0"/>
          <dgm:bulletEnabled val="1"/>
        </dgm:presLayoutVars>
      </dgm:prSet>
      <dgm:spPr/>
      <dgm:t>
        <a:bodyPr/>
        <a:lstStyle/>
        <a:p>
          <a:endParaRPr lang="en-GB"/>
        </a:p>
      </dgm:t>
    </dgm:pt>
    <dgm:pt modelId="{68D342C4-2B1C-44F5-A43F-7EC1D78F22D6}" type="pres">
      <dgm:prSet presAssocID="{3EC9DBB3-11B7-41FD-81B9-EE6C2256A345}" presName="spacer" presStyleCnt="0"/>
      <dgm:spPr/>
    </dgm:pt>
    <dgm:pt modelId="{94687AAD-641B-4CA1-926F-8A370C249873}" type="pres">
      <dgm:prSet presAssocID="{569818EC-0F83-4A02-8E6F-5BC4BF4AA471}" presName="parentText" presStyleLbl="node1" presStyleIdx="3" presStyleCnt="10">
        <dgm:presLayoutVars>
          <dgm:chMax val="0"/>
          <dgm:bulletEnabled val="1"/>
        </dgm:presLayoutVars>
      </dgm:prSet>
      <dgm:spPr/>
      <dgm:t>
        <a:bodyPr/>
        <a:lstStyle/>
        <a:p>
          <a:endParaRPr lang="en-GB"/>
        </a:p>
      </dgm:t>
    </dgm:pt>
    <dgm:pt modelId="{08A6554E-28CF-4CC4-944D-DE73BCFC078B}" type="pres">
      <dgm:prSet presAssocID="{894C616A-9635-4F27-AE9A-A12D278EF065}" presName="spacer" presStyleCnt="0"/>
      <dgm:spPr/>
    </dgm:pt>
    <dgm:pt modelId="{9D07763E-E849-4F6F-8042-90BDA4B62CA5}" type="pres">
      <dgm:prSet presAssocID="{976E2E3E-6080-42CC-A6E0-78163781B815}" presName="parentText" presStyleLbl="node1" presStyleIdx="4" presStyleCnt="10">
        <dgm:presLayoutVars>
          <dgm:chMax val="0"/>
          <dgm:bulletEnabled val="1"/>
        </dgm:presLayoutVars>
      </dgm:prSet>
      <dgm:spPr/>
      <dgm:t>
        <a:bodyPr/>
        <a:lstStyle/>
        <a:p>
          <a:endParaRPr lang="en-GB"/>
        </a:p>
      </dgm:t>
    </dgm:pt>
    <dgm:pt modelId="{772364CD-03EE-4E03-ADFB-50F3D768756E}" type="pres">
      <dgm:prSet presAssocID="{0EAC39E7-B04B-4DB7-832A-C6B0296C9922}" presName="spacer" presStyleCnt="0"/>
      <dgm:spPr/>
    </dgm:pt>
    <dgm:pt modelId="{12916A9D-4014-4725-B150-28AC1CDC1709}" type="pres">
      <dgm:prSet presAssocID="{9435A24C-0CBF-49DB-9B90-56524627CC1F}" presName="parentText" presStyleLbl="node1" presStyleIdx="5" presStyleCnt="10">
        <dgm:presLayoutVars>
          <dgm:chMax val="0"/>
          <dgm:bulletEnabled val="1"/>
        </dgm:presLayoutVars>
      </dgm:prSet>
      <dgm:spPr/>
      <dgm:t>
        <a:bodyPr/>
        <a:lstStyle/>
        <a:p>
          <a:endParaRPr lang="en-GB"/>
        </a:p>
      </dgm:t>
    </dgm:pt>
    <dgm:pt modelId="{A058734E-46DF-4E2F-BDBC-79D292CFC09F}" type="pres">
      <dgm:prSet presAssocID="{4BD0626F-8457-484A-9AB4-FD0D8D28755C}" presName="spacer" presStyleCnt="0"/>
      <dgm:spPr/>
    </dgm:pt>
    <dgm:pt modelId="{04323391-8AC0-499A-BFA3-2ED316110A7B}" type="pres">
      <dgm:prSet presAssocID="{095A74A1-A179-427F-A575-010E8BE16549}" presName="parentText" presStyleLbl="node1" presStyleIdx="6" presStyleCnt="10">
        <dgm:presLayoutVars>
          <dgm:chMax val="0"/>
          <dgm:bulletEnabled val="1"/>
        </dgm:presLayoutVars>
      </dgm:prSet>
      <dgm:spPr/>
      <dgm:t>
        <a:bodyPr/>
        <a:lstStyle/>
        <a:p>
          <a:endParaRPr lang="en-GB"/>
        </a:p>
      </dgm:t>
    </dgm:pt>
    <dgm:pt modelId="{AF3FEAB9-F304-410F-B49A-9D86CFA1FA5E}" type="pres">
      <dgm:prSet presAssocID="{6C0C4A94-566A-4E31-9A2A-050AADB29346}" presName="spacer" presStyleCnt="0"/>
      <dgm:spPr/>
    </dgm:pt>
    <dgm:pt modelId="{DC267B4F-BDAC-4C49-B061-DD08984F9D44}" type="pres">
      <dgm:prSet presAssocID="{0DC9473C-0494-4B5B-8557-05EE4F3B4718}" presName="parentText" presStyleLbl="node1" presStyleIdx="7" presStyleCnt="10">
        <dgm:presLayoutVars>
          <dgm:chMax val="0"/>
          <dgm:bulletEnabled val="1"/>
        </dgm:presLayoutVars>
      </dgm:prSet>
      <dgm:spPr/>
      <dgm:t>
        <a:bodyPr/>
        <a:lstStyle/>
        <a:p>
          <a:endParaRPr lang="en-GB"/>
        </a:p>
      </dgm:t>
    </dgm:pt>
    <dgm:pt modelId="{4992C8F6-08FC-484B-A24C-C932A3762439}" type="pres">
      <dgm:prSet presAssocID="{1FCCCEE8-BA5E-46A5-B6D8-773A88406860}" presName="spacer" presStyleCnt="0"/>
      <dgm:spPr/>
    </dgm:pt>
    <dgm:pt modelId="{203F4A79-F66C-42D5-A763-164DD9AAF007}" type="pres">
      <dgm:prSet presAssocID="{903610F7-3AD6-45D1-810C-07A99E5083EF}" presName="parentText" presStyleLbl="node1" presStyleIdx="8" presStyleCnt="10">
        <dgm:presLayoutVars>
          <dgm:chMax val="0"/>
          <dgm:bulletEnabled val="1"/>
        </dgm:presLayoutVars>
      </dgm:prSet>
      <dgm:spPr/>
      <dgm:t>
        <a:bodyPr/>
        <a:lstStyle/>
        <a:p>
          <a:endParaRPr lang="en-GB"/>
        </a:p>
      </dgm:t>
    </dgm:pt>
    <dgm:pt modelId="{D10BB44D-1B2C-4803-8BBC-FBAEA60DA6F0}" type="pres">
      <dgm:prSet presAssocID="{E3C45A8F-6B1A-4C9C-A655-F72910015D07}" presName="spacer" presStyleCnt="0"/>
      <dgm:spPr/>
    </dgm:pt>
    <dgm:pt modelId="{DA6E4614-8BE7-404E-85DF-98F33361AB28}" type="pres">
      <dgm:prSet presAssocID="{B5E9F4C3-8F80-4682-8043-BE169FFE4F64}" presName="parentText" presStyleLbl="node1" presStyleIdx="9" presStyleCnt="10">
        <dgm:presLayoutVars>
          <dgm:chMax val="0"/>
          <dgm:bulletEnabled val="1"/>
        </dgm:presLayoutVars>
      </dgm:prSet>
      <dgm:spPr/>
      <dgm:t>
        <a:bodyPr/>
        <a:lstStyle/>
        <a:p>
          <a:endParaRPr lang="en-GB"/>
        </a:p>
      </dgm:t>
    </dgm:pt>
  </dgm:ptLst>
  <dgm:cxnLst>
    <dgm:cxn modelId="{0152F554-E39D-402E-B570-9C59DF3C73F5}" type="presOf" srcId="{0DC9473C-0494-4B5B-8557-05EE4F3B4718}" destId="{DC267B4F-BDAC-4C49-B061-DD08984F9D44}" srcOrd="0" destOrd="0" presId="urn:microsoft.com/office/officeart/2005/8/layout/vList2"/>
    <dgm:cxn modelId="{7DD204AA-E014-499E-B71F-B7B529F8C3B4}" type="presOf" srcId="{903610F7-3AD6-45D1-810C-07A99E5083EF}" destId="{203F4A79-F66C-42D5-A763-164DD9AAF007}" srcOrd="0" destOrd="0" presId="urn:microsoft.com/office/officeart/2005/8/layout/vList2"/>
    <dgm:cxn modelId="{A8252C7F-B246-43A3-BDEC-B34160E322DD}" srcId="{6062224B-CA5B-4CE2-9E02-029E60814B97}" destId="{569818EC-0F83-4A02-8E6F-5BC4BF4AA471}" srcOrd="3" destOrd="0" parTransId="{1453FD87-9200-4E53-93F3-BA8809754CED}" sibTransId="{894C616A-9635-4F27-AE9A-A12D278EF065}"/>
    <dgm:cxn modelId="{56ADB0B4-0D18-4C82-8627-F372C079DFEF}" srcId="{6062224B-CA5B-4CE2-9E02-029E60814B97}" destId="{13583179-879D-4062-97FC-AAB8B2065C66}" srcOrd="2" destOrd="0" parTransId="{0C92B781-BB59-4317-A8FD-D54B1EE30380}" sibTransId="{3EC9DBB3-11B7-41FD-81B9-EE6C2256A345}"/>
    <dgm:cxn modelId="{4CC5DBB1-BB7B-49A0-92A4-76DA385E7B5D}" type="presOf" srcId="{569818EC-0F83-4A02-8E6F-5BC4BF4AA471}" destId="{94687AAD-641B-4CA1-926F-8A370C249873}" srcOrd="0" destOrd="0" presId="urn:microsoft.com/office/officeart/2005/8/layout/vList2"/>
    <dgm:cxn modelId="{70D4A8DA-1C77-4980-81F5-C9B8E99DB998}" srcId="{6062224B-CA5B-4CE2-9E02-029E60814B97}" destId="{B5E9F4C3-8F80-4682-8043-BE169FFE4F64}" srcOrd="9" destOrd="0" parTransId="{DF7CE1BE-726A-4F3E-9119-F31185D1F427}" sibTransId="{387D6650-FE92-4ECE-99EE-88754A445E46}"/>
    <dgm:cxn modelId="{5030F452-A13F-4048-8987-2C8CEAFF8619}" srcId="{6062224B-CA5B-4CE2-9E02-029E60814B97}" destId="{0DC9473C-0494-4B5B-8557-05EE4F3B4718}" srcOrd="7" destOrd="0" parTransId="{8686048F-E609-44F1-94BF-7049FCFB07D6}" sibTransId="{1FCCCEE8-BA5E-46A5-B6D8-773A88406860}"/>
    <dgm:cxn modelId="{0CE0F3FC-0EE1-4878-90C5-6536846DF3E6}" srcId="{6062224B-CA5B-4CE2-9E02-029E60814B97}" destId="{7F4BCDF2-2F66-478A-AAAE-1EF7ED726933}" srcOrd="1" destOrd="0" parTransId="{FB13FEF3-7AF2-4AF0-840D-4A55C82B9EAB}" sibTransId="{E6B8739F-4F29-4B14-97CF-2D00F903251A}"/>
    <dgm:cxn modelId="{F3A8E109-A5D4-4435-80E9-37C5EDC98D80}" type="presOf" srcId="{21C14913-EBB7-4471-9093-EEC9BED1950F}" destId="{F836F3CB-9785-41F8-A707-988F14285949}" srcOrd="0" destOrd="0" presId="urn:microsoft.com/office/officeart/2005/8/layout/vList2"/>
    <dgm:cxn modelId="{23DE7DD2-03D7-4104-AD3F-6BC375DA7956}" srcId="{6062224B-CA5B-4CE2-9E02-029E60814B97}" destId="{976E2E3E-6080-42CC-A6E0-78163781B815}" srcOrd="4" destOrd="0" parTransId="{A41172D2-CF0A-40F2-9611-D6E67263C166}" sibTransId="{0EAC39E7-B04B-4DB7-832A-C6B0296C9922}"/>
    <dgm:cxn modelId="{26BD824E-463D-4381-B9E1-E0065E102D6E}" type="presOf" srcId="{7F4BCDF2-2F66-478A-AAAE-1EF7ED726933}" destId="{0F41BA8D-BEAD-4E75-ABED-17C5606471D8}" srcOrd="0" destOrd="0" presId="urn:microsoft.com/office/officeart/2005/8/layout/vList2"/>
    <dgm:cxn modelId="{0EABDAB1-997F-4F46-8F21-6C3743ECBAC3}" srcId="{6062224B-CA5B-4CE2-9E02-029E60814B97}" destId="{095A74A1-A179-427F-A575-010E8BE16549}" srcOrd="6" destOrd="0" parTransId="{F8E4E8A7-90C3-4B40-95E1-D017D7BE971E}" sibTransId="{6C0C4A94-566A-4E31-9A2A-050AADB29346}"/>
    <dgm:cxn modelId="{548577DE-8A91-47FD-B35D-1AFCBFC9C926}" type="presOf" srcId="{6062224B-CA5B-4CE2-9E02-029E60814B97}" destId="{F64FFCE6-A2B0-45A1-B1C9-62FD2932ECEA}" srcOrd="0" destOrd="0" presId="urn:microsoft.com/office/officeart/2005/8/layout/vList2"/>
    <dgm:cxn modelId="{45C09B6E-9DA8-4659-881D-648DCDE97169}" type="presOf" srcId="{095A74A1-A179-427F-A575-010E8BE16549}" destId="{04323391-8AC0-499A-BFA3-2ED316110A7B}" srcOrd="0" destOrd="0" presId="urn:microsoft.com/office/officeart/2005/8/layout/vList2"/>
    <dgm:cxn modelId="{BD19E985-A4E8-40AA-97BC-5AB2E70DA77B}" srcId="{6062224B-CA5B-4CE2-9E02-029E60814B97}" destId="{21C14913-EBB7-4471-9093-EEC9BED1950F}" srcOrd="0" destOrd="0" parTransId="{47ECF095-86D3-4984-8EF4-20FA778463E3}" sibTransId="{09C3EDF1-2426-4E2B-A8AF-09FEF1435783}"/>
    <dgm:cxn modelId="{447A042A-2474-429A-864F-160CFCE9401E}" type="presOf" srcId="{B5E9F4C3-8F80-4682-8043-BE169FFE4F64}" destId="{DA6E4614-8BE7-404E-85DF-98F33361AB28}" srcOrd="0" destOrd="0" presId="urn:microsoft.com/office/officeart/2005/8/layout/vList2"/>
    <dgm:cxn modelId="{D868972E-E14E-48D6-B0E6-BAF803C22A93}" srcId="{6062224B-CA5B-4CE2-9E02-029E60814B97}" destId="{9435A24C-0CBF-49DB-9B90-56524627CC1F}" srcOrd="5" destOrd="0" parTransId="{A0AD09E9-FE6E-4495-A329-EEAC99618828}" sibTransId="{4BD0626F-8457-484A-9AB4-FD0D8D28755C}"/>
    <dgm:cxn modelId="{CAAD1AE6-1141-4933-B0F2-DF15A9238B23}" type="presOf" srcId="{976E2E3E-6080-42CC-A6E0-78163781B815}" destId="{9D07763E-E849-4F6F-8042-90BDA4B62CA5}" srcOrd="0" destOrd="0" presId="urn:microsoft.com/office/officeart/2005/8/layout/vList2"/>
    <dgm:cxn modelId="{9B917644-9786-466A-A737-0AA505BE59EB}" type="presOf" srcId="{9435A24C-0CBF-49DB-9B90-56524627CC1F}" destId="{12916A9D-4014-4725-B150-28AC1CDC1709}" srcOrd="0" destOrd="0" presId="urn:microsoft.com/office/officeart/2005/8/layout/vList2"/>
    <dgm:cxn modelId="{288215B1-01EE-4D2E-94A8-65BD63145478}" type="presOf" srcId="{13583179-879D-4062-97FC-AAB8B2065C66}" destId="{82DCBC15-9DC7-4663-A799-F6E6EF934DD4}" srcOrd="0" destOrd="0" presId="urn:microsoft.com/office/officeart/2005/8/layout/vList2"/>
    <dgm:cxn modelId="{C4E1C879-63D3-4E4F-9E07-7B8C04D19846}" srcId="{6062224B-CA5B-4CE2-9E02-029E60814B97}" destId="{903610F7-3AD6-45D1-810C-07A99E5083EF}" srcOrd="8" destOrd="0" parTransId="{4EF60B48-E4F1-41AB-AF07-84CCBA0F52F4}" sibTransId="{E3C45A8F-6B1A-4C9C-A655-F72910015D07}"/>
    <dgm:cxn modelId="{AAE1C31E-0D48-4388-9E41-9AA3B676437E}" type="presParOf" srcId="{F64FFCE6-A2B0-45A1-B1C9-62FD2932ECEA}" destId="{F836F3CB-9785-41F8-A707-988F14285949}" srcOrd="0" destOrd="0" presId="urn:microsoft.com/office/officeart/2005/8/layout/vList2"/>
    <dgm:cxn modelId="{902A32A8-0132-4AD6-A78A-8B4FBC397468}" type="presParOf" srcId="{F64FFCE6-A2B0-45A1-B1C9-62FD2932ECEA}" destId="{55934D52-8846-457D-AF43-8B9ABF5DD684}" srcOrd="1" destOrd="0" presId="urn:microsoft.com/office/officeart/2005/8/layout/vList2"/>
    <dgm:cxn modelId="{76ED6CCD-E4F9-4E47-BFFF-1F2685743935}" type="presParOf" srcId="{F64FFCE6-A2B0-45A1-B1C9-62FD2932ECEA}" destId="{0F41BA8D-BEAD-4E75-ABED-17C5606471D8}" srcOrd="2" destOrd="0" presId="urn:microsoft.com/office/officeart/2005/8/layout/vList2"/>
    <dgm:cxn modelId="{23734CB8-BC4C-4C60-BFA6-02994EFDA810}" type="presParOf" srcId="{F64FFCE6-A2B0-45A1-B1C9-62FD2932ECEA}" destId="{C0F0C9D1-0D9B-4BE8-A915-7B560045FFD8}" srcOrd="3" destOrd="0" presId="urn:microsoft.com/office/officeart/2005/8/layout/vList2"/>
    <dgm:cxn modelId="{68DC35CC-506A-4C96-9039-8A152034C0B0}" type="presParOf" srcId="{F64FFCE6-A2B0-45A1-B1C9-62FD2932ECEA}" destId="{82DCBC15-9DC7-4663-A799-F6E6EF934DD4}" srcOrd="4" destOrd="0" presId="urn:microsoft.com/office/officeart/2005/8/layout/vList2"/>
    <dgm:cxn modelId="{897754BD-F7BD-4523-94C6-36F96639A8A9}" type="presParOf" srcId="{F64FFCE6-A2B0-45A1-B1C9-62FD2932ECEA}" destId="{68D342C4-2B1C-44F5-A43F-7EC1D78F22D6}" srcOrd="5" destOrd="0" presId="urn:microsoft.com/office/officeart/2005/8/layout/vList2"/>
    <dgm:cxn modelId="{71610649-38BE-464C-9F34-D5B093708F5A}" type="presParOf" srcId="{F64FFCE6-A2B0-45A1-B1C9-62FD2932ECEA}" destId="{94687AAD-641B-4CA1-926F-8A370C249873}" srcOrd="6" destOrd="0" presId="urn:microsoft.com/office/officeart/2005/8/layout/vList2"/>
    <dgm:cxn modelId="{6D339F5B-8B20-4B89-9F4E-A47F40BCA82A}" type="presParOf" srcId="{F64FFCE6-A2B0-45A1-B1C9-62FD2932ECEA}" destId="{08A6554E-28CF-4CC4-944D-DE73BCFC078B}" srcOrd="7" destOrd="0" presId="urn:microsoft.com/office/officeart/2005/8/layout/vList2"/>
    <dgm:cxn modelId="{06C65F76-C6A3-431F-B36A-FF791D5E726D}" type="presParOf" srcId="{F64FFCE6-A2B0-45A1-B1C9-62FD2932ECEA}" destId="{9D07763E-E849-4F6F-8042-90BDA4B62CA5}" srcOrd="8" destOrd="0" presId="urn:microsoft.com/office/officeart/2005/8/layout/vList2"/>
    <dgm:cxn modelId="{BF70CE47-6870-4F7A-B08E-8B3716F46D7D}" type="presParOf" srcId="{F64FFCE6-A2B0-45A1-B1C9-62FD2932ECEA}" destId="{772364CD-03EE-4E03-ADFB-50F3D768756E}" srcOrd="9" destOrd="0" presId="urn:microsoft.com/office/officeart/2005/8/layout/vList2"/>
    <dgm:cxn modelId="{835AC44F-85A2-43F2-99AE-641253EB5D43}" type="presParOf" srcId="{F64FFCE6-A2B0-45A1-B1C9-62FD2932ECEA}" destId="{12916A9D-4014-4725-B150-28AC1CDC1709}" srcOrd="10" destOrd="0" presId="urn:microsoft.com/office/officeart/2005/8/layout/vList2"/>
    <dgm:cxn modelId="{D923F526-4613-47EC-BE5F-81D0C131C6D3}" type="presParOf" srcId="{F64FFCE6-A2B0-45A1-B1C9-62FD2932ECEA}" destId="{A058734E-46DF-4E2F-BDBC-79D292CFC09F}" srcOrd="11" destOrd="0" presId="urn:microsoft.com/office/officeart/2005/8/layout/vList2"/>
    <dgm:cxn modelId="{7E59251F-1781-45D9-901A-F0D654C0E64B}" type="presParOf" srcId="{F64FFCE6-A2B0-45A1-B1C9-62FD2932ECEA}" destId="{04323391-8AC0-499A-BFA3-2ED316110A7B}" srcOrd="12" destOrd="0" presId="urn:microsoft.com/office/officeart/2005/8/layout/vList2"/>
    <dgm:cxn modelId="{845461BE-99D1-4C06-8BC1-2A07306B2DE2}" type="presParOf" srcId="{F64FFCE6-A2B0-45A1-B1C9-62FD2932ECEA}" destId="{AF3FEAB9-F304-410F-B49A-9D86CFA1FA5E}" srcOrd="13" destOrd="0" presId="urn:microsoft.com/office/officeart/2005/8/layout/vList2"/>
    <dgm:cxn modelId="{1EAA620B-50CA-4B99-8D1C-CCEFAF990961}" type="presParOf" srcId="{F64FFCE6-A2B0-45A1-B1C9-62FD2932ECEA}" destId="{DC267B4F-BDAC-4C49-B061-DD08984F9D44}" srcOrd="14" destOrd="0" presId="urn:microsoft.com/office/officeart/2005/8/layout/vList2"/>
    <dgm:cxn modelId="{B7C1C99F-4A59-4A22-95A3-E79E02C01F3D}" type="presParOf" srcId="{F64FFCE6-A2B0-45A1-B1C9-62FD2932ECEA}" destId="{4992C8F6-08FC-484B-A24C-C932A3762439}" srcOrd="15" destOrd="0" presId="urn:microsoft.com/office/officeart/2005/8/layout/vList2"/>
    <dgm:cxn modelId="{26266434-9458-4012-AB87-95C3195E7A99}" type="presParOf" srcId="{F64FFCE6-A2B0-45A1-B1C9-62FD2932ECEA}" destId="{203F4A79-F66C-42D5-A763-164DD9AAF007}" srcOrd="16" destOrd="0" presId="urn:microsoft.com/office/officeart/2005/8/layout/vList2"/>
    <dgm:cxn modelId="{7394A392-0707-47AF-906B-A32410ABD495}" type="presParOf" srcId="{F64FFCE6-A2B0-45A1-B1C9-62FD2932ECEA}" destId="{D10BB44D-1B2C-4803-8BBC-FBAEA60DA6F0}" srcOrd="17" destOrd="0" presId="urn:microsoft.com/office/officeart/2005/8/layout/vList2"/>
    <dgm:cxn modelId="{174EBC4A-2803-4AF6-BAAC-11393BA6FE87}" type="presParOf" srcId="{F64FFCE6-A2B0-45A1-B1C9-62FD2932ECEA}" destId="{DA6E4614-8BE7-404E-85DF-98F33361AB28}"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r>
            <a:rPr lang="en-US" sz="2400" b="0" dirty="0" smtClean="0">
              <a:solidFill>
                <a:srgbClr val="FFFF00"/>
              </a:solidFill>
              <a:latin typeface="Arial" pitchFamily="34" charset="0"/>
              <a:cs typeface="Arial" pitchFamily="34" charset="0"/>
            </a:rPr>
            <a:t>Prevention / Mitigation – Priority</a:t>
          </a:r>
          <a:endParaRPr lang="en-GB" sz="2400" b="0" dirty="0">
            <a:latin typeface="Arial" panose="020B0604020202020204" pitchFamily="34" charset="0"/>
            <a:cs typeface="Arial" panose="020B0604020202020204" pitchFamily="34" charset="0"/>
          </a:endParaRPr>
        </a:p>
      </dgm:t>
    </dgm:pt>
    <dgm:pt modelId="{47ECF095-86D3-4984-8EF4-20FA778463E3}" type="parTrans" cxnId="{BD19E985-A4E8-40AA-97BC-5AB2E70DA77B}">
      <dgm:prSet/>
      <dgm:spPr/>
      <dgm:t>
        <a:bodyPr/>
        <a:lstStyle/>
        <a:p>
          <a:endParaRPr lang="en-GB" sz="2400" b="0">
            <a:latin typeface="Arial" panose="020B0604020202020204" pitchFamily="34" charset="0"/>
            <a:cs typeface="Arial" panose="020B0604020202020204" pitchFamily="34" charset="0"/>
          </a:endParaRPr>
        </a:p>
      </dgm:t>
    </dgm:pt>
    <dgm:pt modelId="{09C3EDF1-2426-4E2B-A8AF-09FEF1435783}" type="sibTrans" cxnId="{BD19E985-A4E8-40AA-97BC-5AB2E70DA77B}">
      <dgm:prSet/>
      <dgm:spPr/>
      <dgm:t>
        <a:bodyPr/>
        <a:lstStyle/>
        <a:p>
          <a:endParaRPr lang="en-GB" sz="2400" b="0">
            <a:latin typeface="Arial" panose="020B0604020202020204" pitchFamily="34" charset="0"/>
            <a:cs typeface="Arial" panose="020B0604020202020204" pitchFamily="34" charset="0"/>
          </a:endParaRPr>
        </a:p>
      </dgm:t>
    </dgm:pt>
    <dgm:pt modelId="{13583179-879D-4062-97FC-AAB8B2065C66}">
      <dgm:prSet custT="1"/>
      <dgm:spPr>
        <a:solidFill>
          <a:schemeClr val="accent5">
            <a:lumMod val="10000"/>
          </a:schemeClr>
        </a:solidFill>
      </dgm:spPr>
      <dgm:t>
        <a:bodyPr/>
        <a:lstStyle/>
        <a:p>
          <a:r>
            <a:rPr lang="en-US" sz="2400" b="0" dirty="0" smtClean="0">
              <a:solidFill>
                <a:srgbClr val="FFFF00"/>
              </a:solidFill>
              <a:latin typeface="Arial" pitchFamily="34" charset="0"/>
              <a:cs typeface="Arial" pitchFamily="34" charset="0"/>
            </a:rPr>
            <a:t>Scenario based response</a:t>
          </a:r>
          <a:r>
            <a:rPr lang="en-US" sz="2400" b="0" dirty="0" smtClean="0">
              <a:solidFill>
                <a:srgbClr val="261FB3"/>
              </a:solidFill>
              <a:latin typeface="Arial" pitchFamily="34" charset="0"/>
              <a:cs typeface="Arial" pitchFamily="34" charset="0"/>
            </a:rPr>
            <a:t> </a:t>
          </a:r>
          <a:r>
            <a:rPr lang="en-US" sz="2400" b="0" dirty="0" smtClean="0">
              <a:latin typeface="Arial" pitchFamily="34" charset="0"/>
              <a:cs typeface="Arial" pitchFamily="34" charset="0"/>
            </a:rPr>
            <a:t>– Dictated by seasonal weather forecasts</a:t>
          </a:r>
          <a:endParaRPr lang="en-US" sz="2400" b="0" dirty="0">
            <a:solidFill>
              <a:srgbClr val="FFFF00"/>
            </a:solidFill>
            <a:latin typeface="Arial" panose="020B0604020202020204" pitchFamily="34" charset="0"/>
            <a:cs typeface="Arial" panose="020B0604020202020204" pitchFamily="34" charset="0"/>
          </a:endParaRPr>
        </a:p>
      </dgm:t>
    </dgm:pt>
    <dgm:pt modelId="{0C92B781-BB59-4317-A8FD-D54B1EE30380}" type="parTrans" cxnId="{56ADB0B4-0D18-4C82-8627-F372C079DFEF}">
      <dgm:prSet/>
      <dgm:spPr/>
      <dgm:t>
        <a:bodyPr/>
        <a:lstStyle/>
        <a:p>
          <a:endParaRPr lang="en-GB" sz="2400" b="0">
            <a:latin typeface="Arial" panose="020B0604020202020204" pitchFamily="34" charset="0"/>
            <a:cs typeface="Arial" panose="020B0604020202020204" pitchFamily="34" charset="0"/>
          </a:endParaRPr>
        </a:p>
      </dgm:t>
    </dgm:pt>
    <dgm:pt modelId="{3EC9DBB3-11B7-41FD-81B9-EE6C2256A345}" type="sibTrans" cxnId="{56ADB0B4-0D18-4C82-8627-F372C079DFEF}">
      <dgm:prSet/>
      <dgm:spPr/>
      <dgm:t>
        <a:bodyPr/>
        <a:lstStyle/>
        <a:p>
          <a:endParaRPr lang="en-GB" sz="2400" b="0">
            <a:latin typeface="Arial" panose="020B0604020202020204" pitchFamily="34" charset="0"/>
            <a:cs typeface="Arial" panose="020B0604020202020204" pitchFamily="34" charset="0"/>
          </a:endParaRPr>
        </a:p>
      </dgm:t>
    </dgm:pt>
    <dgm:pt modelId="{569818EC-0F83-4A02-8E6F-5BC4BF4AA471}">
      <dgm:prSet custT="1"/>
      <dgm:spPr>
        <a:solidFill>
          <a:schemeClr val="accent5">
            <a:lumMod val="10000"/>
          </a:schemeClr>
        </a:solidFill>
      </dgm:spPr>
      <dgm:t>
        <a:bodyPr/>
        <a:lstStyle/>
        <a:p>
          <a:r>
            <a:rPr lang="en-US" sz="2400" b="0" dirty="0" smtClean="0">
              <a:solidFill>
                <a:schemeClr val="bg1"/>
              </a:solidFill>
              <a:latin typeface="Arial" pitchFamily="34" charset="0"/>
              <a:cs typeface="Arial" pitchFamily="34" charset="0"/>
            </a:rPr>
            <a:t>Comprehensive</a:t>
          </a:r>
          <a:r>
            <a:rPr lang="en-US" sz="2400" b="0" dirty="0" smtClean="0">
              <a:latin typeface="Arial" panose="020B0604020202020204" pitchFamily="34" charset="0"/>
              <a:cs typeface="Arial" panose="020B0604020202020204" pitchFamily="34" charset="0"/>
            </a:rPr>
            <a:t> and </a:t>
          </a:r>
          <a:r>
            <a:rPr lang="en-US" sz="2400" b="0" dirty="0" smtClean="0">
              <a:solidFill>
                <a:srgbClr val="FFFF00"/>
              </a:solidFill>
              <a:latin typeface="Arial" pitchFamily="34" charset="0"/>
              <a:cs typeface="Arial" pitchFamily="34" charset="0"/>
            </a:rPr>
            <a:t>Integrated approach </a:t>
          </a:r>
          <a:r>
            <a:rPr lang="en-US" sz="2400" b="0" dirty="0" smtClean="0">
              <a:solidFill>
                <a:schemeClr val="bg1"/>
              </a:solidFill>
              <a:latin typeface="Arial" pitchFamily="34" charset="0"/>
              <a:cs typeface="Arial" pitchFamily="34" charset="0"/>
            </a:rPr>
            <a:t>for de</a:t>
          </a:r>
          <a:r>
            <a:rPr lang="en-US" sz="2400" b="0" dirty="0" smtClean="0">
              <a:latin typeface="Arial" panose="020B0604020202020204" pitchFamily="34" charset="0"/>
              <a:cs typeface="Arial" panose="020B0604020202020204" pitchFamily="34" charset="0"/>
            </a:rPr>
            <a:t>velopment of appropriate plans, establishing clear goals</a:t>
          </a:r>
        </a:p>
      </dgm:t>
    </dgm:pt>
    <dgm:pt modelId="{1453FD87-9200-4E53-93F3-BA8809754CED}" type="parTrans" cxnId="{A8252C7F-B246-43A3-BDEC-B34160E322DD}">
      <dgm:prSet/>
      <dgm:spPr/>
      <dgm:t>
        <a:bodyPr/>
        <a:lstStyle/>
        <a:p>
          <a:endParaRPr lang="en-GB" sz="2400" b="0">
            <a:latin typeface="Arial" panose="020B0604020202020204" pitchFamily="34" charset="0"/>
            <a:cs typeface="Arial" panose="020B0604020202020204" pitchFamily="34" charset="0"/>
          </a:endParaRPr>
        </a:p>
      </dgm:t>
    </dgm:pt>
    <dgm:pt modelId="{894C616A-9635-4F27-AE9A-A12D278EF065}" type="sibTrans" cxnId="{A8252C7F-B246-43A3-BDEC-B34160E322DD}">
      <dgm:prSet/>
      <dgm:spPr/>
      <dgm:t>
        <a:bodyPr/>
        <a:lstStyle/>
        <a:p>
          <a:endParaRPr lang="en-GB" sz="2400" b="0">
            <a:latin typeface="Arial" panose="020B0604020202020204" pitchFamily="34" charset="0"/>
            <a:cs typeface="Arial" panose="020B0604020202020204" pitchFamily="34" charset="0"/>
          </a:endParaRPr>
        </a:p>
      </dgm:t>
    </dgm:pt>
    <dgm:pt modelId="{976E2E3E-6080-42CC-A6E0-78163781B815}">
      <dgm:prSet custT="1"/>
      <dgm:spPr>
        <a:solidFill>
          <a:schemeClr val="accent5">
            <a:lumMod val="10000"/>
          </a:schemeClr>
        </a:solidFill>
      </dgm:spPr>
      <dgm:t>
        <a:bodyPr/>
        <a:lstStyle/>
        <a:p>
          <a:r>
            <a:rPr lang="en-US" sz="2400" b="0" dirty="0" smtClean="0">
              <a:latin typeface="Arial" panose="020B0604020202020204" pitchFamily="34" charset="0"/>
              <a:cs typeface="Arial" panose="020B0604020202020204" pitchFamily="34" charset="0"/>
            </a:rPr>
            <a:t>Bottom Up approach</a:t>
          </a:r>
          <a:endParaRPr lang="en-US" sz="2400" b="0" dirty="0" smtClean="0">
            <a:solidFill>
              <a:srgbClr val="FFFF00"/>
            </a:solidFill>
            <a:latin typeface="Arial" pitchFamily="34" charset="0"/>
            <a:cs typeface="Arial" pitchFamily="34" charset="0"/>
          </a:endParaRPr>
        </a:p>
      </dgm:t>
    </dgm:pt>
    <dgm:pt modelId="{A41172D2-CF0A-40F2-9611-D6E67263C166}" type="parTrans" cxnId="{23DE7DD2-03D7-4104-AD3F-6BC375DA7956}">
      <dgm:prSet/>
      <dgm:spPr/>
      <dgm:t>
        <a:bodyPr/>
        <a:lstStyle/>
        <a:p>
          <a:endParaRPr lang="en-GB" sz="2400" b="0">
            <a:latin typeface="Arial" panose="020B0604020202020204" pitchFamily="34" charset="0"/>
            <a:cs typeface="Arial" panose="020B0604020202020204" pitchFamily="34" charset="0"/>
          </a:endParaRPr>
        </a:p>
      </dgm:t>
    </dgm:pt>
    <dgm:pt modelId="{0EAC39E7-B04B-4DB7-832A-C6B0296C9922}" type="sibTrans" cxnId="{23DE7DD2-03D7-4104-AD3F-6BC375DA7956}">
      <dgm:prSet/>
      <dgm:spPr/>
      <dgm:t>
        <a:bodyPr/>
        <a:lstStyle/>
        <a:p>
          <a:endParaRPr lang="en-GB" sz="2400" b="0">
            <a:latin typeface="Arial" panose="020B0604020202020204" pitchFamily="34" charset="0"/>
            <a:cs typeface="Arial" panose="020B0604020202020204" pitchFamily="34" charset="0"/>
          </a:endParaRPr>
        </a:p>
      </dgm:t>
    </dgm:pt>
    <dgm:pt modelId="{9435A24C-0CBF-49DB-9B90-56524627CC1F}">
      <dgm:prSet custT="1"/>
      <dgm:spPr>
        <a:solidFill>
          <a:schemeClr val="accent5">
            <a:lumMod val="10000"/>
          </a:schemeClr>
        </a:solidFill>
      </dgm:spPr>
      <dgm:t>
        <a:bodyPr/>
        <a:lstStyle/>
        <a:p>
          <a:r>
            <a:rPr lang="en-US" sz="2400" b="0" dirty="0" smtClean="0">
              <a:solidFill>
                <a:srgbClr val="FFFF00"/>
              </a:solidFill>
              <a:latin typeface="Arial" pitchFamily="34" charset="0"/>
              <a:cs typeface="Arial" pitchFamily="34" charset="0"/>
            </a:rPr>
            <a:t>Tiered Response - DDMAs are the ‘First Responders’</a:t>
          </a:r>
          <a:r>
            <a:rPr lang="en-US" sz="2400" b="0" dirty="0" smtClean="0">
              <a:solidFill>
                <a:srgbClr val="FF0000"/>
              </a:solidFill>
              <a:latin typeface="Arial" pitchFamily="34" charset="0"/>
              <a:cs typeface="Arial" pitchFamily="34" charset="0"/>
            </a:rPr>
            <a:t> </a:t>
          </a:r>
          <a:r>
            <a:rPr lang="en-US" sz="2400" b="0" dirty="0" smtClean="0">
              <a:latin typeface="Arial" pitchFamily="34" charset="0"/>
              <a:cs typeface="Arial" pitchFamily="34" charset="0"/>
            </a:rPr>
            <a:t>and focal points of all DM efforts</a:t>
          </a:r>
          <a:endParaRPr lang="en-US" sz="2400" b="0" dirty="0" smtClean="0">
            <a:solidFill>
              <a:srgbClr val="FFFF00"/>
            </a:solidFill>
            <a:latin typeface="Arial" pitchFamily="34" charset="0"/>
            <a:cs typeface="Arial" pitchFamily="34" charset="0"/>
          </a:endParaRPr>
        </a:p>
      </dgm:t>
    </dgm:pt>
    <dgm:pt modelId="{A0AD09E9-FE6E-4495-A329-EEAC99618828}" type="parTrans" cxnId="{D868972E-E14E-48D6-B0E6-BAF803C22A93}">
      <dgm:prSet/>
      <dgm:spPr/>
      <dgm:t>
        <a:bodyPr/>
        <a:lstStyle/>
        <a:p>
          <a:endParaRPr lang="en-GB" sz="2400" b="0">
            <a:latin typeface="Arial" panose="020B0604020202020204" pitchFamily="34" charset="0"/>
            <a:cs typeface="Arial" panose="020B0604020202020204" pitchFamily="34" charset="0"/>
          </a:endParaRPr>
        </a:p>
      </dgm:t>
    </dgm:pt>
    <dgm:pt modelId="{4BD0626F-8457-484A-9AB4-FD0D8D28755C}" type="sibTrans" cxnId="{D868972E-E14E-48D6-B0E6-BAF803C22A93}">
      <dgm:prSet/>
      <dgm:spPr/>
      <dgm:t>
        <a:bodyPr/>
        <a:lstStyle/>
        <a:p>
          <a:endParaRPr lang="en-GB" sz="2400" b="0">
            <a:latin typeface="Arial" panose="020B0604020202020204" pitchFamily="34" charset="0"/>
            <a:cs typeface="Arial" panose="020B0604020202020204" pitchFamily="34" charset="0"/>
          </a:endParaRPr>
        </a:p>
      </dgm:t>
    </dgm:pt>
    <dgm:pt modelId="{0DC9473C-0494-4B5B-8557-05EE4F3B4718}">
      <dgm:prSet custT="1"/>
      <dgm:spPr>
        <a:solidFill>
          <a:schemeClr val="accent5">
            <a:lumMod val="10000"/>
          </a:schemeClr>
        </a:solidFill>
      </dgm:spPr>
      <dgm:t>
        <a:bodyPr/>
        <a:lstStyle/>
        <a:p>
          <a:r>
            <a:rPr lang="en-US" sz="2400" b="0" dirty="0" smtClean="0">
              <a:solidFill>
                <a:srgbClr val="FFFF00"/>
              </a:solidFill>
              <a:latin typeface="Arial" pitchFamily="34" charset="0"/>
              <a:cs typeface="Arial" pitchFamily="34" charset="0"/>
            </a:rPr>
            <a:t>Provinces/Regions must build capacity to handle caseloads of ‘Likely Scenario’</a:t>
          </a:r>
          <a:endParaRPr lang="en-US" sz="2400" b="0" dirty="0" smtClean="0">
            <a:latin typeface="Arial" pitchFamily="34" charset="0"/>
            <a:cs typeface="Arial" pitchFamily="34" charset="0"/>
          </a:endParaRPr>
        </a:p>
      </dgm:t>
    </dgm:pt>
    <dgm:pt modelId="{8686048F-E609-44F1-94BF-7049FCFB07D6}" type="parTrans" cxnId="{5030F452-A13F-4048-8987-2C8CEAFF8619}">
      <dgm:prSet/>
      <dgm:spPr/>
      <dgm:t>
        <a:bodyPr/>
        <a:lstStyle/>
        <a:p>
          <a:endParaRPr lang="en-GB" sz="2400" b="0">
            <a:latin typeface="Arial" panose="020B0604020202020204" pitchFamily="34" charset="0"/>
            <a:cs typeface="Arial" panose="020B0604020202020204" pitchFamily="34" charset="0"/>
          </a:endParaRPr>
        </a:p>
      </dgm:t>
    </dgm:pt>
    <dgm:pt modelId="{1FCCCEE8-BA5E-46A5-B6D8-773A88406860}" type="sibTrans" cxnId="{5030F452-A13F-4048-8987-2C8CEAFF8619}">
      <dgm:prSet/>
      <dgm:spPr/>
      <dgm:t>
        <a:bodyPr/>
        <a:lstStyle/>
        <a:p>
          <a:endParaRPr lang="en-GB" sz="2400" b="0">
            <a:latin typeface="Arial" panose="020B0604020202020204" pitchFamily="34" charset="0"/>
            <a:cs typeface="Arial" panose="020B0604020202020204" pitchFamily="34" charset="0"/>
          </a:endParaRPr>
        </a:p>
      </dgm:t>
    </dgm:pt>
    <dgm:pt modelId="{903610F7-3AD6-45D1-810C-07A99E5083EF}">
      <dgm:prSet custT="1"/>
      <dgm:spPr>
        <a:solidFill>
          <a:schemeClr val="accent5">
            <a:lumMod val="10000"/>
          </a:schemeClr>
        </a:solidFill>
      </dgm:spPr>
      <dgm:t>
        <a:bodyPr/>
        <a:lstStyle/>
        <a:p>
          <a:r>
            <a:rPr lang="en-US" sz="2400" b="0" dirty="0" smtClean="0">
              <a:solidFill>
                <a:srgbClr val="FFFF00"/>
              </a:solidFill>
              <a:latin typeface="Arial" pitchFamily="34" charset="0"/>
              <a:cs typeface="Arial" pitchFamily="34" charset="0"/>
            </a:rPr>
            <a:t>NDMA provides national backup and intervenes</a:t>
          </a:r>
          <a:r>
            <a:rPr lang="en-US" sz="2400" b="0" dirty="0" smtClean="0">
              <a:solidFill>
                <a:srgbClr val="FF0000"/>
              </a:solidFill>
              <a:latin typeface="Arial" pitchFamily="34" charset="0"/>
              <a:cs typeface="Arial" pitchFamily="34" charset="0"/>
            </a:rPr>
            <a:t> </a:t>
          </a:r>
          <a:r>
            <a:rPr lang="en-US" sz="2400" b="0" dirty="0" smtClean="0">
              <a:latin typeface="Arial" pitchFamily="34" charset="0"/>
              <a:cs typeface="Arial" pitchFamily="34" charset="0"/>
            </a:rPr>
            <a:t>in situations beyond provincial capacities</a:t>
          </a:r>
        </a:p>
      </dgm:t>
    </dgm:pt>
    <dgm:pt modelId="{4EF60B48-E4F1-41AB-AF07-84CCBA0F52F4}" type="parTrans" cxnId="{C4E1C879-63D3-4E4F-9E07-7B8C04D19846}">
      <dgm:prSet/>
      <dgm:spPr/>
      <dgm:t>
        <a:bodyPr/>
        <a:lstStyle/>
        <a:p>
          <a:endParaRPr lang="en-GB" sz="2400" b="0">
            <a:latin typeface="Arial" panose="020B0604020202020204" pitchFamily="34" charset="0"/>
            <a:cs typeface="Arial" panose="020B0604020202020204" pitchFamily="34" charset="0"/>
          </a:endParaRPr>
        </a:p>
      </dgm:t>
    </dgm:pt>
    <dgm:pt modelId="{E3C45A8F-6B1A-4C9C-A655-F72910015D07}" type="sibTrans" cxnId="{C4E1C879-63D3-4E4F-9E07-7B8C04D19846}">
      <dgm:prSet/>
      <dgm:spPr/>
      <dgm:t>
        <a:bodyPr/>
        <a:lstStyle/>
        <a:p>
          <a:endParaRPr lang="en-GB" sz="2400" b="0">
            <a:latin typeface="Arial" panose="020B0604020202020204" pitchFamily="34" charset="0"/>
            <a:cs typeface="Arial" panose="020B0604020202020204" pitchFamily="34" charset="0"/>
          </a:endParaRPr>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7">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pt>
    <dgm:pt modelId="{82DCBC15-9DC7-4663-A799-F6E6EF934DD4}" type="pres">
      <dgm:prSet presAssocID="{13583179-879D-4062-97FC-AAB8B2065C66}" presName="parentText" presStyleLbl="node1" presStyleIdx="1" presStyleCnt="7">
        <dgm:presLayoutVars>
          <dgm:chMax val="0"/>
          <dgm:bulletEnabled val="1"/>
        </dgm:presLayoutVars>
      </dgm:prSet>
      <dgm:spPr/>
      <dgm:t>
        <a:bodyPr/>
        <a:lstStyle/>
        <a:p>
          <a:endParaRPr lang="en-GB"/>
        </a:p>
      </dgm:t>
    </dgm:pt>
    <dgm:pt modelId="{68D342C4-2B1C-44F5-A43F-7EC1D78F22D6}" type="pres">
      <dgm:prSet presAssocID="{3EC9DBB3-11B7-41FD-81B9-EE6C2256A345}" presName="spacer" presStyleCnt="0"/>
      <dgm:spPr/>
    </dgm:pt>
    <dgm:pt modelId="{94687AAD-641B-4CA1-926F-8A370C249873}" type="pres">
      <dgm:prSet presAssocID="{569818EC-0F83-4A02-8E6F-5BC4BF4AA471}" presName="parentText" presStyleLbl="node1" presStyleIdx="2" presStyleCnt="7">
        <dgm:presLayoutVars>
          <dgm:chMax val="0"/>
          <dgm:bulletEnabled val="1"/>
        </dgm:presLayoutVars>
      </dgm:prSet>
      <dgm:spPr/>
      <dgm:t>
        <a:bodyPr/>
        <a:lstStyle/>
        <a:p>
          <a:endParaRPr lang="en-GB"/>
        </a:p>
      </dgm:t>
    </dgm:pt>
    <dgm:pt modelId="{08A6554E-28CF-4CC4-944D-DE73BCFC078B}" type="pres">
      <dgm:prSet presAssocID="{894C616A-9635-4F27-AE9A-A12D278EF065}" presName="spacer" presStyleCnt="0"/>
      <dgm:spPr/>
    </dgm:pt>
    <dgm:pt modelId="{9D07763E-E849-4F6F-8042-90BDA4B62CA5}" type="pres">
      <dgm:prSet presAssocID="{976E2E3E-6080-42CC-A6E0-78163781B815}" presName="parentText" presStyleLbl="node1" presStyleIdx="3" presStyleCnt="7">
        <dgm:presLayoutVars>
          <dgm:chMax val="0"/>
          <dgm:bulletEnabled val="1"/>
        </dgm:presLayoutVars>
      </dgm:prSet>
      <dgm:spPr/>
      <dgm:t>
        <a:bodyPr/>
        <a:lstStyle/>
        <a:p>
          <a:endParaRPr lang="en-GB"/>
        </a:p>
      </dgm:t>
    </dgm:pt>
    <dgm:pt modelId="{772364CD-03EE-4E03-ADFB-50F3D768756E}" type="pres">
      <dgm:prSet presAssocID="{0EAC39E7-B04B-4DB7-832A-C6B0296C9922}" presName="spacer" presStyleCnt="0"/>
      <dgm:spPr/>
    </dgm:pt>
    <dgm:pt modelId="{12916A9D-4014-4725-B150-28AC1CDC1709}" type="pres">
      <dgm:prSet presAssocID="{9435A24C-0CBF-49DB-9B90-56524627CC1F}" presName="parentText" presStyleLbl="node1" presStyleIdx="4" presStyleCnt="7">
        <dgm:presLayoutVars>
          <dgm:chMax val="0"/>
          <dgm:bulletEnabled val="1"/>
        </dgm:presLayoutVars>
      </dgm:prSet>
      <dgm:spPr/>
      <dgm:t>
        <a:bodyPr/>
        <a:lstStyle/>
        <a:p>
          <a:endParaRPr lang="en-GB"/>
        </a:p>
      </dgm:t>
    </dgm:pt>
    <dgm:pt modelId="{A058734E-46DF-4E2F-BDBC-79D292CFC09F}" type="pres">
      <dgm:prSet presAssocID="{4BD0626F-8457-484A-9AB4-FD0D8D28755C}" presName="spacer" presStyleCnt="0"/>
      <dgm:spPr/>
    </dgm:pt>
    <dgm:pt modelId="{DC267B4F-BDAC-4C49-B061-DD08984F9D44}" type="pres">
      <dgm:prSet presAssocID="{0DC9473C-0494-4B5B-8557-05EE4F3B4718}" presName="parentText" presStyleLbl="node1" presStyleIdx="5" presStyleCnt="7">
        <dgm:presLayoutVars>
          <dgm:chMax val="0"/>
          <dgm:bulletEnabled val="1"/>
        </dgm:presLayoutVars>
      </dgm:prSet>
      <dgm:spPr/>
      <dgm:t>
        <a:bodyPr/>
        <a:lstStyle/>
        <a:p>
          <a:endParaRPr lang="en-GB"/>
        </a:p>
      </dgm:t>
    </dgm:pt>
    <dgm:pt modelId="{4992C8F6-08FC-484B-A24C-C932A3762439}" type="pres">
      <dgm:prSet presAssocID="{1FCCCEE8-BA5E-46A5-B6D8-773A88406860}" presName="spacer" presStyleCnt="0"/>
      <dgm:spPr/>
    </dgm:pt>
    <dgm:pt modelId="{203F4A79-F66C-42D5-A763-164DD9AAF007}" type="pres">
      <dgm:prSet presAssocID="{903610F7-3AD6-45D1-810C-07A99E5083EF}" presName="parentText" presStyleLbl="node1" presStyleIdx="6" presStyleCnt="7">
        <dgm:presLayoutVars>
          <dgm:chMax val="0"/>
          <dgm:bulletEnabled val="1"/>
        </dgm:presLayoutVars>
      </dgm:prSet>
      <dgm:spPr/>
      <dgm:t>
        <a:bodyPr/>
        <a:lstStyle/>
        <a:p>
          <a:endParaRPr lang="en-GB"/>
        </a:p>
      </dgm:t>
    </dgm:pt>
  </dgm:ptLst>
  <dgm:cxnLst>
    <dgm:cxn modelId="{56ADB0B4-0D18-4C82-8627-F372C079DFEF}" srcId="{6062224B-CA5B-4CE2-9E02-029E60814B97}" destId="{13583179-879D-4062-97FC-AAB8B2065C66}" srcOrd="1" destOrd="0" parTransId="{0C92B781-BB59-4317-A8FD-D54B1EE30380}" sibTransId="{3EC9DBB3-11B7-41FD-81B9-EE6C2256A345}"/>
    <dgm:cxn modelId="{5030F452-A13F-4048-8987-2C8CEAFF8619}" srcId="{6062224B-CA5B-4CE2-9E02-029E60814B97}" destId="{0DC9473C-0494-4B5B-8557-05EE4F3B4718}" srcOrd="5" destOrd="0" parTransId="{8686048F-E609-44F1-94BF-7049FCFB07D6}" sibTransId="{1FCCCEE8-BA5E-46A5-B6D8-773A88406860}"/>
    <dgm:cxn modelId="{2A74E4E0-2877-4847-9832-875FFE4D3496}" type="presOf" srcId="{0DC9473C-0494-4B5B-8557-05EE4F3B4718}" destId="{DC267B4F-BDAC-4C49-B061-DD08984F9D44}" srcOrd="0" destOrd="0" presId="urn:microsoft.com/office/officeart/2005/8/layout/vList2"/>
    <dgm:cxn modelId="{D868972E-E14E-48D6-B0E6-BAF803C22A93}" srcId="{6062224B-CA5B-4CE2-9E02-029E60814B97}" destId="{9435A24C-0CBF-49DB-9B90-56524627CC1F}" srcOrd="4" destOrd="0" parTransId="{A0AD09E9-FE6E-4495-A329-EEAC99618828}" sibTransId="{4BD0626F-8457-484A-9AB4-FD0D8D28755C}"/>
    <dgm:cxn modelId="{C4E1C879-63D3-4E4F-9E07-7B8C04D19846}" srcId="{6062224B-CA5B-4CE2-9E02-029E60814B97}" destId="{903610F7-3AD6-45D1-810C-07A99E5083EF}" srcOrd="6" destOrd="0" parTransId="{4EF60B48-E4F1-41AB-AF07-84CCBA0F52F4}" sibTransId="{E3C45A8F-6B1A-4C9C-A655-F72910015D07}"/>
    <dgm:cxn modelId="{C2241CBE-ABC3-4717-9BB8-644F19FA019A}" type="presOf" srcId="{903610F7-3AD6-45D1-810C-07A99E5083EF}" destId="{203F4A79-F66C-42D5-A763-164DD9AAF007}" srcOrd="0" destOrd="0" presId="urn:microsoft.com/office/officeart/2005/8/layout/vList2"/>
    <dgm:cxn modelId="{BD19E985-A4E8-40AA-97BC-5AB2E70DA77B}" srcId="{6062224B-CA5B-4CE2-9E02-029E60814B97}" destId="{21C14913-EBB7-4471-9093-EEC9BED1950F}" srcOrd="0" destOrd="0" parTransId="{47ECF095-86D3-4984-8EF4-20FA778463E3}" sibTransId="{09C3EDF1-2426-4E2B-A8AF-09FEF1435783}"/>
    <dgm:cxn modelId="{4B6986EA-FA3B-4B27-8EC5-3CD3CAF8FBCF}" type="presOf" srcId="{13583179-879D-4062-97FC-AAB8B2065C66}" destId="{82DCBC15-9DC7-4663-A799-F6E6EF934DD4}" srcOrd="0" destOrd="0" presId="urn:microsoft.com/office/officeart/2005/8/layout/vList2"/>
    <dgm:cxn modelId="{C12A26ED-DFB9-4A4E-AAD4-E505D6467F87}" type="presOf" srcId="{569818EC-0F83-4A02-8E6F-5BC4BF4AA471}" destId="{94687AAD-641B-4CA1-926F-8A370C249873}" srcOrd="0" destOrd="0" presId="urn:microsoft.com/office/officeart/2005/8/layout/vList2"/>
    <dgm:cxn modelId="{23DE7DD2-03D7-4104-AD3F-6BC375DA7956}" srcId="{6062224B-CA5B-4CE2-9E02-029E60814B97}" destId="{976E2E3E-6080-42CC-A6E0-78163781B815}" srcOrd="3" destOrd="0" parTransId="{A41172D2-CF0A-40F2-9611-D6E67263C166}" sibTransId="{0EAC39E7-B04B-4DB7-832A-C6B0296C9922}"/>
    <dgm:cxn modelId="{A8252C7F-B246-43A3-BDEC-B34160E322DD}" srcId="{6062224B-CA5B-4CE2-9E02-029E60814B97}" destId="{569818EC-0F83-4A02-8E6F-5BC4BF4AA471}" srcOrd="2" destOrd="0" parTransId="{1453FD87-9200-4E53-93F3-BA8809754CED}" sibTransId="{894C616A-9635-4F27-AE9A-A12D278EF065}"/>
    <dgm:cxn modelId="{EFA19368-320F-441F-8834-0CDE9DDB915F}" type="presOf" srcId="{21C14913-EBB7-4471-9093-EEC9BED1950F}" destId="{F836F3CB-9785-41F8-A707-988F14285949}" srcOrd="0" destOrd="0" presId="urn:microsoft.com/office/officeart/2005/8/layout/vList2"/>
    <dgm:cxn modelId="{A9AE66C1-B443-40F1-8865-B330983DECE3}" type="presOf" srcId="{976E2E3E-6080-42CC-A6E0-78163781B815}" destId="{9D07763E-E849-4F6F-8042-90BDA4B62CA5}" srcOrd="0" destOrd="0" presId="urn:microsoft.com/office/officeart/2005/8/layout/vList2"/>
    <dgm:cxn modelId="{2A4DCDF3-A43F-4748-A659-8407931578FF}" type="presOf" srcId="{6062224B-CA5B-4CE2-9E02-029E60814B97}" destId="{F64FFCE6-A2B0-45A1-B1C9-62FD2932ECEA}" srcOrd="0" destOrd="0" presId="urn:microsoft.com/office/officeart/2005/8/layout/vList2"/>
    <dgm:cxn modelId="{21EDF5A6-B219-47DA-ACC4-7740D3AB5458}" type="presOf" srcId="{9435A24C-0CBF-49DB-9B90-56524627CC1F}" destId="{12916A9D-4014-4725-B150-28AC1CDC1709}" srcOrd="0" destOrd="0" presId="urn:microsoft.com/office/officeart/2005/8/layout/vList2"/>
    <dgm:cxn modelId="{3D23ED8D-56B7-42C2-AACF-0CFAD9A663B3}" type="presParOf" srcId="{F64FFCE6-A2B0-45A1-B1C9-62FD2932ECEA}" destId="{F836F3CB-9785-41F8-A707-988F14285949}" srcOrd="0" destOrd="0" presId="urn:microsoft.com/office/officeart/2005/8/layout/vList2"/>
    <dgm:cxn modelId="{EFA1C8FD-2170-46A0-8802-0FE37F405886}" type="presParOf" srcId="{F64FFCE6-A2B0-45A1-B1C9-62FD2932ECEA}" destId="{55934D52-8846-457D-AF43-8B9ABF5DD684}" srcOrd="1" destOrd="0" presId="urn:microsoft.com/office/officeart/2005/8/layout/vList2"/>
    <dgm:cxn modelId="{CFB6261B-9397-49BF-9148-60554147B582}" type="presParOf" srcId="{F64FFCE6-A2B0-45A1-B1C9-62FD2932ECEA}" destId="{82DCBC15-9DC7-4663-A799-F6E6EF934DD4}" srcOrd="2" destOrd="0" presId="urn:microsoft.com/office/officeart/2005/8/layout/vList2"/>
    <dgm:cxn modelId="{1BCEBB6E-87C1-49F4-ABC8-3102C0D3A834}" type="presParOf" srcId="{F64FFCE6-A2B0-45A1-B1C9-62FD2932ECEA}" destId="{68D342C4-2B1C-44F5-A43F-7EC1D78F22D6}" srcOrd="3" destOrd="0" presId="urn:microsoft.com/office/officeart/2005/8/layout/vList2"/>
    <dgm:cxn modelId="{1DC3A6D0-7DE3-4A1D-B9EB-C20746568E08}" type="presParOf" srcId="{F64FFCE6-A2B0-45A1-B1C9-62FD2932ECEA}" destId="{94687AAD-641B-4CA1-926F-8A370C249873}" srcOrd="4" destOrd="0" presId="urn:microsoft.com/office/officeart/2005/8/layout/vList2"/>
    <dgm:cxn modelId="{0DE9D4AE-962A-4FDE-AEA5-AFCBACC084EA}" type="presParOf" srcId="{F64FFCE6-A2B0-45A1-B1C9-62FD2932ECEA}" destId="{08A6554E-28CF-4CC4-944D-DE73BCFC078B}" srcOrd="5" destOrd="0" presId="urn:microsoft.com/office/officeart/2005/8/layout/vList2"/>
    <dgm:cxn modelId="{CA924E55-3576-44D7-9A24-A0B71A76B60F}" type="presParOf" srcId="{F64FFCE6-A2B0-45A1-B1C9-62FD2932ECEA}" destId="{9D07763E-E849-4F6F-8042-90BDA4B62CA5}" srcOrd="6" destOrd="0" presId="urn:microsoft.com/office/officeart/2005/8/layout/vList2"/>
    <dgm:cxn modelId="{AF0F962E-A0A4-44D1-A095-05B3B028A22B}" type="presParOf" srcId="{F64FFCE6-A2B0-45A1-B1C9-62FD2932ECEA}" destId="{772364CD-03EE-4E03-ADFB-50F3D768756E}" srcOrd="7" destOrd="0" presId="urn:microsoft.com/office/officeart/2005/8/layout/vList2"/>
    <dgm:cxn modelId="{4C363142-55F0-432E-852B-C3B2F00C05A9}" type="presParOf" srcId="{F64FFCE6-A2B0-45A1-B1C9-62FD2932ECEA}" destId="{12916A9D-4014-4725-B150-28AC1CDC1709}" srcOrd="8" destOrd="0" presId="urn:microsoft.com/office/officeart/2005/8/layout/vList2"/>
    <dgm:cxn modelId="{5289C5F7-2361-465F-A1B3-10FB9B37082B}" type="presParOf" srcId="{F64FFCE6-A2B0-45A1-B1C9-62FD2932ECEA}" destId="{A058734E-46DF-4E2F-BDBC-79D292CFC09F}" srcOrd="9" destOrd="0" presId="urn:microsoft.com/office/officeart/2005/8/layout/vList2"/>
    <dgm:cxn modelId="{7B43A639-D471-4C67-B8CA-2E3FDFE62933}" type="presParOf" srcId="{F64FFCE6-A2B0-45A1-B1C9-62FD2932ECEA}" destId="{DC267B4F-BDAC-4C49-B061-DD08984F9D44}" srcOrd="10" destOrd="0" presId="urn:microsoft.com/office/officeart/2005/8/layout/vList2"/>
    <dgm:cxn modelId="{0A550D2D-C069-4F19-9F72-ACB6AC6E5BA5}" type="presParOf" srcId="{F64FFCE6-A2B0-45A1-B1C9-62FD2932ECEA}" destId="{4992C8F6-08FC-484B-A24C-C932A3762439}" srcOrd="11" destOrd="0" presId="urn:microsoft.com/office/officeart/2005/8/layout/vList2"/>
    <dgm:cxn modelId="{863882C9-0EF5-47FF-88CC-5759CF187223}" type="presParOf" srcId="{F64FFCE6-A2B0-45A1-B1C9-62FD2932ECEA}" destId="{203F4A79-F66C-42D5-A763-164DD9AAF00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4C7C546-E4E9-4627-ADE7-8C883C55B139}" type="doc">
      <dgm:prSet loTypeId="urn:microsoft.com/office/officeart/2005/8/layout/vProcess5" loCatId="process" qsTypeId="urn:microsoft.com/office/officeart/2005/8/quickstyle/3d1" qsCatId="3D" csTypeId="urn:microsoft.com/office/officeart/2005/8/colors/colorful5" csCatId="colorful" phldr="1"/>
      <dgm:spPr/>
      <dgm:t>
        <a:bodyPr/>
        <a:lstStyle/>
        <a:p>
          <a:endParaRPr lang="en-GB"/>
        </a:p>
      </dgm:t>
    </dgm:pt>
    <dgm:pt modelId="{B28667B5-7D7C-4B68-9D67-71897C8859DD}">
      <dgm:prSet phldrT="[Text]" custT="1"/>
      <dgm:spPr>
        <a:solidFill>
          <a:schemeClr val="accent1">
            <a:lumMod val="25000"/>
          </a:schemeClr>
        </a:solidFill>
      </dgm:spPr>
      <dgm:t>
        <a:bodyPr/>
        <a:lstStyle/>
        <a:p>
          <a:r>
            <a:rPr lang="en-GB" sz="2400" b="0" dirty="0" smtClean="0"/>
            <a:t>Mega disasters – 2005 Earthquake and 2010 Floods</a:t>
          </a:r>
          <a:endParaRPr lang="en-GB" sz="2400" b="0" dirty="0"/>
        </a:p>
      </dgm:t>
    </dgm:pt>
    <dgm:pt modelId="{A3A584B1-4066-4512-89F4-B951C4CE0797}" type="parTrans" cxnId="{BC822731-3BF7-4C35-BDC2-189F317F07C0}">
      <dgm:prSet/>
      <dgm:spPr/>
      <dgm:t>
        <a:bodyPr/>
        <a:lstStyle/>
        <a:p>
          <a:endParaRPr lang="en-GB" sz="2400" b="0"/>
        </a:p>
      </dgm:t>
    </dgm:pt>
    <dgm:pt modelId="{13F187FF-03D1-4C61-B958-979CFB8A5799}" type="sibTrans" cxnId="{BC822731-3BF7-4C35-BDC2-189F317F07C0}">
      <dgm:prSet custT="1"/>
      <dgm:spPr/>
      <dgm:t>
        <a:bodyPr/>
        <a:lstStyle/>
        <a:p>
          <a:endParaRPr lang="en-GB" sz="2400" b="0"/>
        </a:p>
      </dgm:t>
    </dgm:pt>
    <dgm:pt modelId="{A2DF93DD-B440-44F0-BC41-68EBDC24DEB7}">
      <dgm:prSet custT="1"/>
      <dgm:spPr>
        <a:solidFill>
          <a:srgbClr val="339933"/>
        </a:solidFill>
      </dgm:spPr>
      <dgm:t>
        <a:bodyPr/>
        <a:lstStyle/>
        <a:p>
          <a:r>
            <a:rPr lang="en-GB" sz="2400" b="0" dirty="0" smtClean="0"/>
            <a:t>Cumulative losses last 4 years floods – </a:t>
          </a:r>
          <a:r>
            <a:rPr lang="en-US" sz="2400" b="0" dirty="0" smtClean="0"/>
            <a:t>O</a:t>
          </a:r>
          <a:r>
            <a:rPr lang="en-GB" sz="2400" b="0" dirty="0" err="1" smtClean="0"/>
            <a:t>ver</a:t>
          </a:r>
          <a:r>
            <a:rPr lang="en-GB" sz="2400" b="0" dirty="0" smtClean="0"/>
            <a:t> $18 Billion</a:t>
          </a:r>
          <a:endParaRPr lang="en-GB" sz="2400" b="0" dirty="0"/>
        </a:p>
      </dgm:t>
    </dgm:pt>
    <dgm:pt modelId="{79592CE8-ED1C-4022-A06C-83CBE521F18A}" type="parTrans" cxnId="{75E0B8AE-1440-4CFC-82D4-C39FEED09119}">
      <dgm:prSet/>
      <dgm:spPr/>
      <dgm:t>
        <a:bodyPr/>
        <a:lstStyle/>
        <a:p>
          <a:endParaRPr lang="en-GB" sz="2400" b="0"/>
        </a:p>
      </dgm:t>
    </dgm:pt>
    <dgm:pt modelId="{2AF2A08E-7767-4337-BE84-BB37AF19A294}" type="sibTrans" cxnId="{75E0B8AE-1440-4CFC-82D4-C39FEED09119}">
      <dgm:prSet custT="1"/>
      <dgm:spPr/>
      <dgm:t>
        <a:bodyPr/>
        <a:lstStyle/>
        <a:p>
          <a:endParaRPr lang="en-GB" sz="2400" b="0"/>
        </a:p>
      </dgm:t>
    </dgm:pt>
    <dgm:pt modelId="{453F8486-4211-4BE6-BBB7-BDAF5333AEBB}">
      <dgm:prSet custT="1"/>
      <dgm:spPr/>
      <dgm:t>
        <a:bodyPr/>
        <a:lstStyle/>
        <a:p>
          <a:r>
            <a:rPr lang="en-GB" sz="2400" b="0" dirty="0" smtClean="0">
              <a:solidFill>
                <a:srgbClr val="FFFF00"/>
              </a:solidFill>
            </a:rPr>
            <a:t>1 $ Spent Saves 7   - therefore </a:t>
          </a:r>
          <a:endParaRPr lang="en-GB" sz="2400" b="0" dirty="0">
            <a:solidFill>
              <a:srgbClr val="FFFF00"/>
            </a:solidFill>
          </a:endParaRPr>
        </a:p>
      </dgm:t>
    </dgm:pt>
    <dgm:pt modelId="{8249AF28-6554-47A2-BC51-BD003BA4A2C8}" type="parTrans" cxnId="{939E18B5-65D8-45A0-84E6-B5610F222205}">
      <dgm:prSet/>
      <dgm:spPr/>
      <dgm:t>
        <a:bodyPr/>
        <a:lstStyle/>
        <a:p>
          <a:endParaRPr lang="en-GB" sz="2400" b="0"/>
        </a:p>
      </dgm:t>
    </dgm:pt>
    <dgm:pt modelId="{554E4452-2329-4725-B83C-57968B43567C}" type="sibTrans" cxnId="{939E18B5-65D8-45A0-84E6-B5610F222205}">
      <dgm:prSet custT="1"/>
      <dgm:spPr/>
      <dgm:t>
        <a:bodyPr/>
        <a:lstStyle/>
        <a:p>
          <a:endParaRPr lang="en-GB" sz="2400" b="0"/>
        </a:p>
      </dgm:t>
    </dgm:pt>
    <dgm:pt modelId="{59C92DC8-33BB-4505-8409-9478D43B2135}">
      <dgm:prSet custT="1"/>
      <dgm:spPr>
        <a:solidFill>
          <a:srgbClr val="996633"/>
        </a:solidFill>
      </dgm:spPr>
      <dgm:t>
        <a:bodyPr/>
        <a:lstStyle/>
        <a:p>
          <a:r>
            <a:rPr lang="en-GB" sz="2400" b="0" dirty="0" smtClean="0"/>
            <a:t>Shifting focus from Response to Risk Reduction</a:t>
          </a:r>
          <a:endParaRPr lang="en-US" sz="2400" b="0" dirty="0"/>
        </a:p>
      </dgm:t>
    </dgm:pt>
    <dgm:pt modelId="{FB2E6236-30BF-42F7-8EBF-45B9835F9313}" type="parTrans" cxnId="{FA754CA5-DB76-471B-8F59-DABEF7324151}">
      <dgm:prSet/>
      <dgm:spPr/>
      <dgm:t>
        <a:bodyPr/>
        <a:lstStyle/>
        <a:p>
          <a:endParaRPr lang="en-GB" sz="2400" b="0"/>
        </a:p>
      </dgm:t>
    </dgm:pt>
    <dgm:pt modelId="{7D76CC39-53AD-4A1E-81CE-F3827074D030}" type="sibTrans" cxnId="{FA754CA5-DB76-471B-8F59-DABEF7324151}">
      <dgm:prSet/>
      <dgm:spPr/>
      <dgm:t>
        <a:bodyPr/>
        <a:lstStyle/>
        <a:p>
          <a:endParaRPr lang="en-GB" sz="2400" b="0"/>
        </a:p>
      </dgm:t>
    </dgm:pt>
    <dgm:pt modelId="{8996B817-CB77-4CB7-A03A-DDC8E1E080EA}" type="pres">
      <dgm:prSet presAssocID="{34C7C546-E4E9-4627-ADE7-8C883C55B139}" presName="outerComposite" presStyleCnt="0">
        <dgm:presLayoutVars>
          <dgm:chMax val="5"/>
          <dgm:dir/>
          <dgm:resizeHandles val="exact"/>
        </dgm:presLayoutVars>
      </dgm:prSet>
      <dgm:spPr/>
      <dgm:t>
        <a:bodyPr/>
        <a:lstStyle/>
        <a:p>
          <a:endParaRPr lang="en-GB"/>
        </a:p>
      </dgm:t>
    </dgm:pt>
    <dgm:pt modelId="{0269615E-C657-4924-867B-8136C42307D3}" type="pres">
      <dgm:prSet presAssocID="{34C7C546-E4E9-4627-ADE7-8C883C55B139}" presName="dummyMaxCanvas" presStyleCnt="0">
        <dgm:presLayoutVars/>
      </dgm:prSet>
      <dgm:spPr/>
    </dgm:pt>
    <dgm:pt modelId="{0865DD3C-CDDC-4C77-810E-05C7BBE448A2}" type="pres">
      <dgm:prSet presAssocID="{34C7C546-E4E9-4627-ADE7-8C883C55B139}" presName="FourNodes_1" presStyleLbl="node1" presStyleIdx="0" presStyleCnt="4">
        <dgm:presLayoutVars>
          <dgm:bulletEnabled val="1"/>
        </dgm:presLayoutVars>
      </dgm:prSet>
      <dgm:spPr/>
      <dgm:t>
        <a:bodyPr/>
        <a:lstStyle/>
        <a:p>
          <a:endParaRPr lang="en-GB"/>
        </a:p>
      </dgm:t>
    </dgm:pt>
    <dgm:pt modelId="{529A2B9F-6F9A-44F6-A227-76EF5D1A9AFD}" type="pres">
      <dgm:prSet presAssocID="{34C7C546-E4E9-4627-ADE7-8C883C55B139}" presName="FourNodes_2" presStyleLbl="node1" presStyleIdx="1" presStyleCnt="4">
        <dgm:presLayoutVars>
          <dgm:bulletEnabled val="1"/>
        </dgm:presLayoutVars>
      </dgm:prSet>
      <dgm:spPr/>
      <dgm:t>
        <a:bodyPr/>
        <a:lstStyle/>
        <a:p>
          <a:endParaRPr lang="en-GB"/>
        </a:p>
      </dgm:t>
    </dgm:pt>
    <dgm:pt modelId="{4D527BA8-554B-49C4-9C28-770C6B18D0BB}" type="pres">
      <dgm:prSet presAssocID="{34C7C546-E4E9-4627-ADE7-8C883C55B139}" presName="FourNodes_3" presStyleLbl="node1" presStyleIdx="2" presStyleCnt="4">
        <dgm:presLayoutVars>
          <dgm:bulletEnabled val="1"/>
        </dgm:presLayoutVars>
      </dgm:prSet>
      <dgm:spPr/>
      <dgm:t>
        <a:bodyPr/>
        <a:lstStyle/>
        <a:p>
          <a:endParaRPr lang="en-GB"/>
        </a:p>
      </dgm:t>
    </dgm:pt>
    <dgm:pt modelId="{E0D4746F-B239-4A7B-A1EB-508DA63ABA77}" type="pres">
      <dgm:prSet presAssocID="{34C7C546-E4E9-4627-ADE7-8C883C55B139}" presName="FourNodes_4" presStyleLbl="node1" presStyleIdx="3" presStyleCnt="4">
        <dgm:presLayoutVars>
          <dgm:bulletEnabled val="1"/>
        </dgm:presLayoutVars>
      </dgm:prSet>
      <dgm:spPr/>
      <dgm:t>
        <a:bodyPr/>
        <a:lstStyle/>
        <a:p>
          <a:endParaRPr lang="en-GB"/>
        </a:p>
      </dgm:t>
    </dgm:pt>
    <dgm:pt modelId="{E7BB9C5B-E41F-4ADE-9192-262E15C3A602}" type="pres">
      <dgm:prSet presAssocID="{34C7C546-E4E9-4627-ADE7-8C883C55B139}" presName="FourConn_1-2" presStyleLbl="fgAccFollowNode1" presStyleIdx="0" presStyleCnt="3">
        <dgm:presLayoutVars>
          <dgm:bulletEnabled val="1"/>
        </dgm:presLayoutVars>
      </dgm:prSet>
      <dgm:spPr/>
      <dgm:t>
        <a:bodyPr/>
        <a:lstStyle/>
        <a:p>
          <a:endParaRPr lang="en-GB"/>
        </a:p>
      </dgm:t>
    </dgm:pt>
    <dgm:pt modelId="{B95B8B37-470D-4D16-856E-3B741FB46AC9}" type="pres">
      <dgm:prSet presAssocID="{34C7C546-E4E9-4627-ADE7-8C883C55B139}" presName="FourConn_2-3" presStyleLbl="fgAccFollowNode1" presStyleIdx="1" presStyleCnt="3">
        <dgm:presLayoutVars>
          <dgm:bulletEnabled val="1"/>
        </dgm:presLayoutVars>
      </dgm:prSet>
      <dgm:spPr/>
      <dgm:t>
        <a:bodyPr/>
        <a:lstStyle/>
        <a:p>
          <a:endParaRPr lang="en-GB"/>
        </a:p>
      </dgm:t>
    </dgm:pt>
    <dgm:pt modelId="{F34A3A28-C805-4480-BA80-BADA5D02F56B}" type="pres">
      <dgm:prSet presAssocID="{34C7C546-E4E9-4627-ADE7-8C883C55B139}" presName="FourConn_3-4" presStyleLbl="fgAccFollowNode1" presStyleIdx="2" presStyleCnt="3">
        <dgm:presLayoutVars>
          <dgm:bulletEnabled val="1"/>
        </dgm:presLayoutVars>
      </dgm:prSet>
      <dgm:spPr/>
      <dgm:t>
        <a:bodyPr/>
        <a:lstStyle/>
        <a:p>
          <a:endParaRPr lang="en-GB"/>
        </a:p>
      </dgm:t>
    </dgm:pt>
    <dgm:pt modelId="{0AFACD75-387F-499E-962B-BC671635F368}" type="pres">
      <dgm:prSet presAssocID="{34C7C546-E4E9-4627-ADE7-8C883C55B139}" presName="FourNodes_1_text" presStyleLbl="node1" presStyleIdx="3" presStyleCnt="4">
        <dgm:presLayoutVars>
          <dgm:bulletEnabled val="1"/>
        </dgm:presLayoutVars>
      </dgm:prSet>
      <dgm:spPr/>
      <dgm:t>
        <a:bodyPr/>
        <a:lstStyle/>
        <a:p>
          <a:endParaRPr lang="en-GB"/>
        </a:p>
      </dgm:t>
    </dgm:pt>
    <dgm:pt modelId="{479E8FB5-558A-4BE7-B0B0-31AAA6A128BD}" type="pres">
      <dgm:prSet presAssocID="{34C7C546-E4E9-4627-ADE7-8C883C55B139}" presName="FourNodes_2_text" presStyleLbl="node1" presStyleIdx="3" presStyleCnt="4">
        <dgm:presLayoutVars>
          <dgm:bulletEnabled val="1"/>
        </dgm:presLayoutVars>
      </dgm:prSet>
      <dgm:spPr/>
      <dgm:t>
        <a:bodyPr/>
        <a:lstStyle/>
        <a:p>
          <a:endParaRPr lang="en-GB"/>
        </a:p>
      </dgm:t>
    </dgm:pt>
    <dgm:pt modelId="{C000AB95-37A7-4DFE-83FB-32500EA457F7}" type="pres">
      <dgm:prSet presAssocID="{34C7C546-E4E9-4627-ADE7-8C883C55B139}" presName="FourNodes_3_text" presStyleLbl="node1" presStyleIdx="3" presStyleCnt="4">
        <dgm:presLayoutVars>
          <dgm:bulletEnabled val="1"/>
        </dgm:presLayoutVars>
      </dgm:prSet>
      <dgm:spPr/>
      <dgm:t>
        <a:bodyPr/>
        <a:lstStyle/>
        <a:p>
          <a:endParaRPr lang="en-GB"/>
        </a:p>
      </dgm:t>
    </dgm:pt>
    <dgm:pt modelId="{D3B90C91-A32B-4F2B-AC93-1189D9CDC3F3}" type="pres">
      <dgm:prSet presAssocID="{34C7C546-E4E9-4627-ADE7-8C883C55B139}" presName="FourNodes_4_text" presStyleLbl="node1" presStyleIdx="3" presStyleCnt="4">
        <dgm:presLayoutVars>
          <dgm:bulletEnabled val="1"/>
        </dgm:presLayoutVars>
      </dgm:prSet>
      <dgm:spPr/>
      <dgm:t>
        <a:bodyPr/>
        <a:lstStyle/>
        <a:p>
          <a:endParaRPr lang="en-GB"/>
        </a:p>
      </dgm:t>
    </dgm:pt>
  </dgm:ptLst>
  <dgm:cxnLst>
    <dgm:cxn modelId="{B9B01F44-EB20-4B48-8820-5D662E2C65CB}" type="presOf" srcId="{A2DF93DD-B440-44F0-BC41-68EBDC24DEB7}" destId="{479E8FB5-558A-4BE7-B0B0-31AAA6A128BD}" srcOrd="1" destOrd="0" presId="urn:microsoft.com/office/officeart/2005/8/layout/vProcess5"/>
    <dgm:cxn modelId="{6F7FE8CD-90FB-4B99-912B-34E396B3E6CE}" type="presOf" srcId="{B28667B5-7D7C-4B68-9D67-71897C8859DD}" destId="{0AFACD75-387F-499E-962B-BC671635F368}" srcOrd="1" destOrd="0" presId="urn:microsoft.com/office/officeart/2005/8/layout/vProcess5"/>
    <dgm:cxn modelId="{BC822731-3BF7-4C35-BDC2-189F317F07C0}" srcId="{34C7C546-E4E9-4627-ADE7-8C883C55B139}" destId="{B28667B5-7D7C-4B68-9D67-71897C8859DD}" srcOrd="0" destOrd="0" parTransId="{A3A584B1-4066-4512-89F4-B951C4CE0797}" sibTransId="{13F187FF-03D1-4C61-B958-979CFB8A5799}"/>
    <dgm:cxn modelId="{939E18B5-65D8-45A0-84E6-B5610F222205}" srcId="{34C7C546-E4E9-4627-ADE7-8C883C55B139}" destId="{453F8486-4211-4BE6-BBB7-BDAF5333AEBB}" srcOrd="2" destOrd="0" parTransId="{8249AF28-6554-47A2-BC51-BD003BA4A2C8}" sibTransId="{554E4452-2329-4725-B83C-57968B43567C}"/>
    <dgm:cxn modelId="{312DCD2A-923B-403B-BAEE-604678BCCFE1}" type="presOf" srcId="{2AF2A08E-7767-4337-BE84-BB37AF19A294}" destId="{B95B8B37-470D-4D16-856E-3B741FB46AC9}" srcOrd="0" destOrd="0" presId="urn:microsoft.com/office/officeart/2005/8/layout/vProcess5"/>
    <dgm:cxn modelId="{75E0B8AE-1440-4CFC-82D4-C39FEED09119}" srcId="{34C7C546-E4E9-4627-ADE7-8C883C55B139}" destId="{A2DF93DD-B440-44F0-BC41-68EBDC24DEB7}" srcOrd="1" destOrd="0" parTransId="{79592CE8-ED1C-4022-A06C-83CBE521F18A}" sibTransId="{2AF2A08E-7767-4337-BE84-BB37AF19A294}"/>
    <dgm:cxn modelId="{A366BA83-9659-4FA9-A738-DF9EC4AD96BF}" type="presOf" srcId="{34C7C546-E4E9-4627-ADE7-8C883C55B139}" destId="{8996B817-CB77-4CB7-A03A-DDC8E1E080EA}" srcOrd="0" destOrd="0" presId="urn:microsoft.com/office/officeart/2005/8/layout/vProcess5"/>
    <dgm:cxn modelId="{AB01E4D2-CCD1-40F0-9362-A1491A56E704}" type="presOf" srcId="{554E4452-2329-4725-B83C-57968B43567C}" destId="{F34A3A28-C805-4480-BA80-BADA5D02F56B}" srcOrd="0" destOrd="0" presId="urn:microsoft.com/office/officeart/2005/8/layout/vProcess5"/>
    <dgm:cxn modelId="{5F83A26F-BB76-4D96-9BC4-204F2596B389}" type="presOf" srcId="{59C92DC8-33BB-4505-8409-9478D43B2135}" destId="{E0D4746F-B239-4A7B-A1EB-508DA63ABA77}" srcOrd="0" destOrd="0" presId="urn:microsoft.com/office/officeart/2005/8/layout/vProcess5"/>
    <dgm:cxn modelId="{578193C7-1977-4D69-A35C-B28A85BD6323}" type="presOf" srcId="{59C92DC8-33BB-4505-8409-9478D43B2135}" destId="{D3B90C91-A32B-4F2B-AC93-1189D9CDC3F3}" srcOrd="1" destOrd="0" presId="urn:microsoft.com/office/officeart/2005/8/layout/vProcess5"/>
    <dgm:cxn modelId="{09AE2B04-2234-40AA-AFA6-5025AF53CFCD}" type="presOf" srcId="{A2DF93DD-B440-44F0-BC41-68EBDC24DEB7}" destId="{529A2B9F-6F9A-44F6-A227-76EF5D1A9AFD}" srcOrd="0" destOrd="0" presId="urn:microsoft.com/office/officeart/2005/8/layout/vProcess5"/>
    <dgm:cxn modelId="{60680D3E-62AC-45AA-A414-10A2789AE69A}" type="presOf" srcId="{453F8486-4211-4BE6-BBB7-BDAF5333AEBB}" destId="{C000AB95-37A7-4DFE-83FB-32500EA457F7}" srcOrd="1" destOrd="0" presId="urn:microsoft.com/office/officeart/2005/8/layout/vProcess5"/>
    <dgm:cxn modelId="{FA754CA5-DB76-471B-8F59-DABEF7324151}" srcId="{34C7C546-E4E9-4627-ADE7-8C883C55B139}" destId="{59C92DC8-33BB-4505-8409-9478D43B2135}" srcOrd="3" destOrd="0" parTransId="{FB2E6236-30BF-42F7-8EBF-45B9835F9313}" sibTransId="{7D76CC39-53AD-4A1E-81CE-F3827074D030}"/>
    <dgm:cxn modelId="{C879F125-398A-48C9-B1EB-85E7A445C76B}" type="presOf" srcId="{13F187FF-03D1-4C61-B958-979CFB8A5799}" destId="{E7BB9C5B-E41F-4ADE-9192-262E15C3A602}" srcOrd="0" destOrd="0" presId="urn:microsoft.com/office/officeart/2005/8/layout/vProcess5"/>
    <dgm:cxn modelId="{3FF7CAA7-AF46-419D-9AC1-4B1E3D2AB98B}" type="presOf" srcId="{B28667B5-7D7C-4B68-9D67-71897C8859DD}" destId="{0865DD3C-CDDC-4C77-810E-05C7BBE448A2}" srcOrd="0" destOrd="0" presId="urn:microsoft.com/office/officeart/2005/8/layout/vProcess5"/>
    <dgm:cxn modelId="{7D4E1980-6F90-4B19-98F3-E5EBB5375C58}" type="presOf" srcId="{453F8486-4211-4BE6-BBB7-BDAF5333AEBB}" destId="{4D527BA8-554B-49C4-9C28-770C6B18D0BB}" srcOrd="0" destOrd="0" presId="urn:microsoft.com/office/officeart/2005/8/layout/vProcess5"/>
    <dgm:cxn modelId="{7301EEAA-57F6-43C1-8985-7E518066D3CE}" type="presParOf" srcId="{8996B817-CB77-4CB7-A03A-DDC8E1E080EA}" destId="{0269615E-C657-4924-867B-8136C42307D3}" srcOrd="0" destOrd="0" presId="urn:microsoft.com/office/officeart/2005/8/layout/vProcess5"/>
    <dgm:cxn modelId="{9AA8C60F-D83E-4E90-BC38-9D949DF75097}" type="presParOf" srcId="{8996B817-CB77-4CB7-A03A-DDC8E1E080EA}" destId="{0865DD3C-CDDC-4C77-810E-05C7BBE448A2}" srcOrd="1" destOrd="0" presId="urn:microsoft.com/office/officeart/2005/8/layout/vProcess5"/>
    <dgm:cxn modelId="{5214AA0A-3417-43B3-9B21-23BAAAE0C587}" type="presParOf" srcId="{8996B817-CB77-4CB7-A03A-DDC8E1E080EA}" destId="{529A2B9F-6F9A-44F6-A227-76EF5D1A9AFD}" srcOrd="2" destOrd="0" presId="urn:microsoft.com/office/officeart/2005/8/layout/vProcess5"/>
    <dgm:cxn modelId="{6AB70B02-86D5-4B66-8905-6C3333CD7367}" type="presParOf" srcId="{8996B817-CB77-4CB7-A03A-DDC8E1E080EA}" destId="{4D527BA8-554B-49C4-9C28-770C6B18D0BB}" srcOrd="3" destOrd="0" presId="urn:microsoft.com/office/officeart/2005/8/layout/vProcess5"/>
    <dgm:cxn modelId="{FB73F5F7-3EAF-43BB-AB83-691DF977C7A8}" type="presParOf" srcId="{8996B817-CB77-4CB7-A03A-DDC8E1E080EA}" destId="{E0D4746F-B239-4A7B-A1EB-508DA63ABA77}" srcOrd="4" destOrd="0" presId="urn:microsoft.com/office/officeart/2005/8/layout/vProcess5"/>
    <dgm:cxn modelId="{D791BCDF-40B3-401A-970C-5050785C4C2D}" type="presParOf" srcId="{8996B817-CB77-4CB7-A03A-DDC8E1E080EA}" destId="{E7BB9C5B-E41F-4ADE-9192-262E15C3A602}" srcOrd="5" destOrd="0" presId="urn:microsoft.com/office/officeart/2005/8/layout/vProcess5"/>
    <dgm:cxn modelId="{39F89AD7-D0AB-4592-90E3-00340A6E417C}" type="presParOf" srcId="{8996B817-CB77-4CB7-A03A-DDC8E1E080EA}" destId="{B95B8B37-470D-4D16-856E-3B741FB46AC9}" srcOrd="6" destOrd="0" presId="urn:microsoft.com/office/officeart/2005/8/layout/vProcess5"/>
    <dgm:cxn modelId="{48B3C034-8BB0-44C2-8FE3-8E04581E8250}" type="presParOf" srcId="{8996B817-CB77-4CB7-A03A-DDC8E1E080EA}" destId="{F34A3A28-C805-4480-BA80-BADA5D02F56B}" srcOrd="7" destOrd="0" presId="urn:microsoft.com/office/officeart/2005/8/layout/vProcess5"/>
    <dgm:cxn modelId="{04C858A3-2DAC-4FDB-8BAA-7C98B0DBF921}" type="presParOf" srcId="{8996B817-CB77-4CB7-A03A-DDC8E1E080EA}" destId="{0AFACD75-387F-499E-962B-BC671635F368}" srcOrd="8" destOrd="0" presId="urn:microsoft.com/office/officeart/2005/8/layout/vProcess5"/>
    <dgm:cxn modelId="{4C9E88AA-9049-4501-B6BF-D5605EA7705B}" type="presParOf" srcId="{8996B817-CB77-4CB7-A03A-DDC8E1E080EA}" destId="{479E8FB5-558A-4BE7-B0B0-31AAA6A128BD}" srcOrd="9" destOrd="0" presId="urn:microsoft.com/office/officeart/2005/8/layout/vProcess5"/>
    <dgm:cxn modelId="{466389BA-9BD9-4604-A4CA-5F577A88BF6F}" type="presParOf" srcId="{8996B817-CB77-4CB7-A03A-DDC8E1E080EA}" destId="{C000AB95-37A7-4DFE-83FB-32500EA457F7}" srcOrd="10" destOrd="0" presId="urn:microsoft.com/office/officeart/2005/8/layout/vProcess5"/>
    <dgm:cxn modelId="{751D6A11-C81A-42B5-9EEA-C1670DA6C68E}" type="presParOf" srcId="{8996B817-CB77-4CB7-A03A-DDC8E1E080EA}" destId="{D3B90C91-A32B-4F2B-AC93-1189D9CDC3F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68A0B6A-88AE-4CF3-92BC-9CAD806EF8A0}" type="doc">
      <dgm:prSet loTypeId="urn:microsoft.com/office/officeart/2005/8/layout/cycle4#1" loCatId="cycle" qsTypeId="urn:microsoft.com/office/officeart/2005/8/quickstyle/3d1" qsCatId="3D" csTypeId="urn:microsoft.com/office/officeart/2005/8/colors/accent1_2" csCatId="accent1" phldr="1"/>
      <dgm:spPr/>
      <dgm:t>
        <a:bodyPr/>
        <a:lstStyle/>
        <a:p>
          <a:endParaRPr lang="en-GB"/>
        </a:p>
      </dgm:t>
    </dgm:pt>
    <dgm:pt modelId="{73D71A9C-559F-4B96-877F-4342D0A8DCB5}">
      <dgm:prSet phldrT="[Text]" custT="1"/>
      <dgm:spPr>
        <a:solidFill>
          <a:srgbClr val="009900"/>
        </a:solidFill>
      </dgm:spPr>
      <dgm:t>
        <a:bodyPr/>
        <a:lstStyle/>
        <a:p>
          <a:endParaRPr lang="en-GB" sz="2000" dirty="0"/>
        </a:p>
      </dgm:t>
    </dgm:pt>
    <dgm:pt modelId="{CE99ED73-2E2C-4814-B835-1104F2D131F2}" type="parTrans" cxnId="{0DC56A2A-6D98-4BD9-9EB0-F77351777A55}">
      <dgm:prSet/>
      <dgm:spPr/>
      <dgm:t>
        <a:bodyPr/>
        <a:lstStyle/>
        <a:p>
          <a:endParaRPr lang="en-GB" sz="2000"/>
        </a:p>
      </dgm:t>
    </dgm:pt>
    <dgm:pt modelId="{4D44210A-19D0-42B6-83A6-CCBD9C64AB87}" type="sibTrans" cxnId="{0DC56A2A-6D98-4BD9-9EB0-F77351777A55}">
      <dgm:prSet/>
      <dgm:spPr/>
      <dgm:t>
        <a:bodyPr/>
        <a:lstStyle/>
        <a:p>
          <a:endParaRPr lang="en-GB" sz="2000"/>
        </a:p>
      </dgm:t>
    </dgm:pt>
    <dgm:pt modelId="{C61EADB1-9625-4732-B7A5-C436D687E062}">
      <dgm:prSet phldrT="[Text]" custT="1"/>
      <dgm:spPr>
        <a:solidFill>
          <a:srgbClr val="6699FF"/>
        </a:solidFill>
      </dgm:spPr>
      <dgm:t>
        <a:bodyPr/>
        <a:lstStyle/>
        <a:p>
          <a:endParaRPr lang="en-GB" sz="2000" dirty="0"/>
        </a:p>
      </dgm:t>
    </dgm:pt>
    <dgm:pt modelId="{1F3567DC-97AB-48A0-9EBF-DF4CF3A2A3AD}" type="parTrans" cxnId="{818060AF-A6EE-4056-8BE0-B1402C913298}">
      <dgm:prSet/>
      <dgm:spPr/>
      <dgm:t>
        <a:bodyPr/>
        <a:lstStyle/>
        <a:p>
          <a:endParaRPr lang="en-GB" sz="2000"/>
        </a:p>
      </dgm:t>
    </dgm:pt>
    <dgm:pt modelId="{BFF6BF57-E1E6-478E-86DB-2A228F631345}" type="sibTrans" cxnId="{818060AF-A6EE-4056-8BE0-B1402C913298}">
      <dgm:prSet/>
      <dgm:spPr/>
      <dgm:t>
        <a:bodyPr/>
        <a:lstStyle/>
        <a:p>
          <a:endParaRPr lang="en-GB" sz="2000"/>
        </a:p>
      </dgm:t>
    </dgm:pt>
    <dgm:pt modelId="{0F4368E1-34EA-4414-8732-86B64B3A244F}">
      <dgm:prSet custT="1"/>
      <dgm:spPr>
        <a:solidFill>
          <a:schemeClr val="accent5">
            <a:lumMod val="50000"/>
          </a:schemeClr>
        </a:solidFill>
      </dgm:spPr>
      <dgm:t>
        <a:bodyPr/>
        <a:lstStyle/>
        <a:p>
          <a:pPr algn="l"/>
          <a:endParaRPr lang="en-GB" sz="2000" dirty="0"/>
        </a:p>
      </dgm:t>
    </dgm:pt>
    <dgm:pt modelId="{7B09BC38-E6C9-4EEF-BA61-28CA7EE664D9}" type="parTrans" cxnId="{9DB4C7C4-6E60-4E63-8F6E-22C19076BDA5}">
      <dgm:prSet/>
      <dgm:spPr/>
      <dgm:t>
        <a:bodyPr/>
        <a:lstStyle/>
        <a:p>
          <a:endParaRPr lang="en-GB" sz="2000"/>
        </a:p>
      </dgm:t>
    </dgm:pt>
    <dgm:pt modelId="{3E8064B3-4EC9-4A67-9C0D-0282091D2C2B}" type="sibTrans" cxnId="{9DB4C7C4-6E60-4E63-8F6E-22C19076BDA5}">
      <dgm:prSet/>
      <dgm:spPr/>
      <dgm:t>
        <a:bodyPr/>
        <a:lstStyle/>
        <a:p>
          <a:endParaRPr lang="en-GB" sz="2000"/>
        </a:p>
      </dgm:t>
    </dgm:pt>
    <dgm:pt modelId="{C5E67224-D112-43EC-B04B-CE401B500760}">
      <dgm:prSet phldrT="[Text]" custT="1"/>
      <dgm:spPr>
        <a:solidFill>
          <a:schemeClr val="bg1">
            <a:lumMod val="50000"/>
          </a:schemeClr>
        </a:solidFill>
      </dgm:spPr>
      <dgm:t>
        <a:bodyPr/>
        <a:lstStyle/>
        <a:p>
          <a:r>
            <a:rPr lang="en-GB" sz="2000" dirty="0" smtClean="0"/>
            <a:t>Policy</a:t>
          </a:r>
          <a:endParaRPr lang="en-GB" sz="2000" dirty="0"/>
        </a:p>
      </dgm:t>
    </dgm:pt>
    <dgm:pt modelId="{94BA4FF2-B0BC-4150-BBEA-388F920BE6A1}" type="parTrans" cxnId="{5ECE36B4-F52C-4E2E-A440-DC16EBC0FD1B}">
      <dgm:prSet/>
      <dgm:spPr/>
      <dgm:t>
        <a:bodyPr/>
        <a:lstStyle/>
        <a:p>
          <a:endParaRPr lang="en-GB"/>
        </a:p>
      </dgm:t>
    </dgm:pt>
    <dgm:pt modelId="{857B1996-F51E-48AE-8265-826D6A773607}" type="sibTrans" cxnId="{5ECE36B4-F52C-4E2E-A440-DC16EBC0FD1B}">
      <dgm:prSet/>
      <dgm:spPr/>
      <dgm:t>
        <a:bodyPr/>
        <a:lstStyle/>
        <a:p>
          <a:endParaRPr lang="en-GB"/>
        </a:p>
      </dgm:t>
    </dgm:pt>
    <dgm:pt modelId="{62A0DD15-DF40-41E9-8A69-B9FA5EBD0513}" type="pres">
      <dgm:prSet presAssocID="{768A0B6A-88AE-4CF3-92BC-9CAD806EF8A0}" presName="cycleMatrixDiagram" presStyleCnt="0">
        <dgm:presLayoutVars>
          <dgm:chMax val="1"/>
          <dgm:dir/>
          <dgm:animLvl val="lvl"/>
          <dgm:resizeHandles val="exact"/>
        </dgm:presLayoutVars>
      </dgm:prSet>
      <dgm:spPr/>
      <dgm:t>
        <a:bodyPr/>
        <a:lstStyle/>
        <a:p>
          <a:endParaRPr lang="en-GB"/>
        </a:p>
      </dgm:t>
    </dgm:pt>
    <dgm:pt modelId="{D2056604-3CF0-49B0-A8E6-0CCC2EB5D898}" type="pres">
      <dgm:prSet presAssocID="{768A0B6A-88AE-4CF3-92BC-9CAD806EF8A0}" presName="children" presStyleCnt="0"/>
      <dgm:spPr/>
    </dgm:pt>
    <dgm:pt modelId="{FE1D35CA-C1F3-48D6-A1BC-BBCAC01BB1CF}" type="pres">
      <dgm:prSet presAssocID="{768A0B6A-88AE-4CF3-92BC-9CAD806EF8A0}" presName="childPlaceholder" presStyleCnt="0"/>
      <dgm:spPr/>
    </dgm:pt>
    <dgm:pt modelId="{F932772A-2F74-43B1-90C7-B0D0328B0C08}" type="pres">
      <dgm:prSet presAssocID="{768A0B6A-88AE-4CF3-92BC-9CAD806EF8A0}" presName="circle" presStyleCnt="0"/>
      <dgm:spPr/>
    </dgm:pt>
    <dgm:pt modelId="{60C1135F-5578-4CD4-9127-12D9E5D2C1EB}" type="pres">
      <dgm:prSet presAssocID="{768A0B6A-88AE-4CF3-92BC-9CAD806EF8A0}" presName="quadrant1" presStyleLbl="node1" presStyleIdx="0" presStyleCnt="4">
        <dgm:presLayoutVars>
          <dgm:chMax val="1"/>
          <dgm:bulletEnabled val="1"/>
        </dgm:presLayoutVars>
      </dgm:prSet>
      <dgm:spPr/>
      <dgm:t>
        <a:bodyPr/>
        <a:lstStyle/>
        <a:p>
          <a:endParaRPr lang="en-GB"/>
        </a:p>
      </dgm:t>
    </dgm:pt>
    <dgm:pt modelId="{5934E153-4DF5-475E-8E4E-B021A1D3F25D}" type="pres">
      <dgm:prSet presAssocID="{768A0B6A-88AE-4CF3-92BC-9CAD806EF8A0}" presName="quadrant2" presStyleLbl="node1" presStyleIdx="1" presStyleCnt="4">
        <dgm:presLayoutVars>
          <dgm:chMax val="1"/>
          <dgm:bulletEnabled val="1"/>
        </dgm:presLayoutVars>
      </dgm:prSet>
      <dgm:spPr/>
      <dgm:t>
        <a:bodyPr/>
        <a:lstStyle/>
        <a:p>
          <a:endParaRPr lang="en-GB"/>
        </a:p>
      </dgm:t>
    </dgm:pt>
    <dgm:pt modelId="{0A935D71-58F8-49B7-8491-3222815B6D89}" type="pres">
      <dgm:prSet presAssocID="{768A0B6A-88AE-4CF3-92BC-9CAD806EF8A0}" presName="quadrant3" presStyleLbl="node1" presStyleIdx="2" presStyleCnt="4">
        <dgm:presLayoutVars>
          <dgm:chMax val="1"/>
          <dgm:bulletEnabled val="1"/>
        </dgm:presLayoutVars>
      </dgm:prSet>
      <dgm:spPr/>
      <dgm:t>
        <a:bodyPr/>
        <a:lstStyle/>
        <a:p>
          <a:endParaRPr lang="en-GB"/>
        </a:p>
      </dgm:t>
    </dgm:pt>
    <dgm:pt modelId="{F29981DD-8D49-415F-ABE8-563F4037B6AE}" type="pres">
      <dgm:prSet presAssocID="{768A0B6A-88AE-4CF3-92BC-9CAD806EF8A0}" presName="quadrant4" presStyleLbl="node1" presStyleIdx="3" presStyleCnt="4">
        <dgm:presLayoutVars>
          <dgm:chMax val="1"/>
          <dgm:bulletEnabled val="1"/>
        </dgm:presLayoutVars>
      </dgm:prSet>
      <dgm:spPr/>
      <dgm:t>
        <a:bodyPr/>
        <a:lstStyle/>
        <a:p>
          <a:endParaRPr lang="en-GB"/>
        </a:p>
      </dgm:t>
    </dgm:pt>
    <dgm:pt modelId="{0460F020-A062-48B9-BBF5-A9CC8385C8A8}" type="pres">
      <dgm:prSet presAssocID="{768A0B6A-88AE-4CF3-92BC-9CAD806EF8A0}" presName="quadrantPlaceholder" presStyleCnt="0"/>
      <dgm:spPr/>
    </dgm:pt>
    <dgm:pt modelId="{575BEBC9-D6B4-4AA9-86BE-5F5B16D42B73}" type="pres">
      <dgm:prSet presAssocID="{768A0B6A-88AE-4CF3-92BC-9CAD806EF8A0}" presName="center1" presStyleLbl="fgShp" presStyleIdx="0" presStyleCnt="2"/>
      <dgm:spPr/>
    </dgm:pt>
    <dgm:pt modelId="{0CD32AD3-B7B2-40F5-B268-76F9178C2E6F}" type="pres">
      <dgm:prSet presAssocID="{768A0B6A-88AE-4CF3-92BC-9CAD806EF8A0}" presName="center2" presStyleLbl="fgShp" presStyleIdx="1" presStyleCnt="2"/>
      <dgm:spPr/>
    </dgm:pt>
  </dgm:ptLst>
  <dgm:cxnLst>
    <dgm:cxn modelId="{A645B113-60CF-4A62-A80D-0391EC82AFEE}" type="presOf" srcId="{C61EADB1-9625-4732-B7A5-C436D687E062}" destId="{0A935D71-58F8-49B7-8491-3222815B6D89}" srcOrd="0" destOrd="0" presId="urn:microsoft.com/office/officeart/2005/8/layout/cycle4#1"/>
    <dgm:cxn modelId="{89AA6137-C800-4FA9-90DC-F36C1BA1242C}" type="presOf" srcId="{768A0B6A-88AE-4CF3-92BC-9CAD806EF8A0}" destId="{62A0DD15-DF40-41E9-8A69-B9FA5EBD0513}" srcOrd="0" destOrd="0" presId="urn:microsoft.com/office/officeart/2005/8/layout/cycle4#1"/>
    <dgm:cxn modelId="{2A5BE373-120E-4620-87FC-58DE99BBBCD2}" type="presOf" srcId="{73D71A9C-559F-4B96-877F-4342D0A8DCB5}" destId="{5934E153-4DF5-475E-8E4E-B021A1D3F25D}" srcOrd="0" destOrd="0" presId="urn:microsoft.com/office/officeart/2005/8/layout/cycle4#1"/>
    <dgm:cxn modelId="{118F95CA-9928-49FE-80B8-1A8D829C9D76}" type="presOf" srcId="{C5E67224-D112-43EC-B04B-CE401B500760}" destId="{60C1135F-5578-4CD4-9127-12D9E5D2C1EB}" srcOrd="0" destOrd="0" presId="urn:microsoft.com/office/officeart/2005/8/layout/cycle4#1"/>
    <dgm:cxn modelId="{5ECE36B4-F52C-4E2E-A440-DC16EBC0FD1B}" srcId="{768A0B6A-88AE-4CF3-92BC-9CAD806EF8A0}" destId="{C5E67224-D112-43EC-B04B-CE401B500760}" srcOrd="0" destOrd="0" parTransId="{94BA4FF2-B0BC-4150-BBEA-388F920BE6A1}" sibTransId="{857B1996-F51E-48AE-8265-826D6A773607}"/>
    <dgm:cxn modelId="{5AD2A7B3-F943-4999-B1E0-5085B365F65C}" type="presOf" srcId="{0F4368E1-34EA-4414-8732-86B64B3A244F}" destId="{F29981DD-8D49-415F-ABE8-563F4037B6AE}" srcOrd="0" destOrd="0" presId="urn:microsoft.com/office/officeart/2005/8/layout/cycle4#1"/>
    <dgm:cxn modelId="{818060AF-A6EE-4056-8BE0-B1402C913298}" srcId="{768A0B6A-88AE-4CF3-92BC-9CAD806EF8A0}" destId="{C61EADB1-9625-4732-B7A5-C436D687E062}" srcOrd="2" destOrd="0" parTransId="{1F3567DC-97AB-48A0-9EBF-DF4CF3A2A3AD}" sibTransId="{BFF6BF57-E1E6-478E-86DB-2A228F631345}"/>
    <dgm:cxn modelId="{9DB4C7C4-6E60-4E63-8F6E-22C19076BDA5}" srcId="{768A0B6A-88AE-4CF3-92BC-9CAD806EF8A0}" destId="{0F4368E1-34EA-4414-8732-86B64B3A244F}" srcOrd="3" destOrd="0" parTransId="{7B09BC38-E6C9-4EEF-BA61-28CA7EE664D9}" sibTransId="{3E8064B3-4EC9-4A67-9C0D-0282091D2C2B}"/>
    <dgm:cxn modelId="{0DC56A2A-6D98-4BD9-9EB0-F77351777A55}" srcId="{768A0B6A-88AE-4CF3-92BC-9CAD806EF8A0}" destId="{73D71A9C-559F-4B96-877F-4342D0A8DCB5}" srcOrd="1" destOrd="0" parTransId="{CE99ED73-2E2C-4814-B835-1104F2D131F2}" sibTransId="{4D44210A-19D0-42B6-83A6-CCBD9C64AB87}"/>
    <dgm:cxn modelId="{1FB14B1E-50EE-4DBD-A137-0B6E1A9F3DEB}" type="presParOf" srcId="{62A0DD15-DF40-41E9-8A69-B9FA5EBD0513}" destId="{D2056604-3CF0-49B0-A8E6-0CCC2EB5D898}" srcOrd="0" destOrd="0" presId="urn:microsoft.com/office/officeart/2005/8/layout/cycle4#1"/>
    <dgm:cxn modelId="{9C27D60F-9F36-4F0C-BF6D-EBF23859D350}" type="presParOf" srcId="{D2056604-3CF0-49B0-A8E6-0CCC2EB5D898}" destId="{FE1D35CA-C1F3-48D6-A1BC-BBCAC01BB1CF}" srcOrd="0" destOrd="0" presId="urn:microsoft.com/office/officeart/2005/8/layout/cycle4#1"/>
    <dgm:cxn modelId="{86500272-6EB8-4763-A23D-99A515218B41}" type="presParOf" srcId="{62A0DD15-DF40-41E9-8A69-B9FA5EBD0513}" destId="{F932772A-2F74-43B1-90C7-B0D0328B0C08}" srcOrd="1" destOrd="0" presId="urn:microsoft.com/office/officeart/2005/8/layout/cycle4#1"/>
    <dgm:cxn modelId="{422587BE-24FA-4587-AF11-DBD82F654F70}" type="presParOf" srcId="{F932772A-2F74-43B1-90C7-B0D0328B0C08}" destId="{60C1135F-5578-4CD4-9127-12D9E5D2C1EB}" srcOrd="0" destOrd="0" presId="urn:microsoft.com/office/officeart/2005/8/layout/cycle4#1"/>
    <dgm:cxn modelId="{DB445D62-B106-45F7-ADBA-8675300B361F}" type="presParOf" srcId="{F932772A-2F74-43B1-90C7-B0D0328B0C08}" destId="{5934E153-4DF5-475E-8E4E-B021A1D3F25D}" srcOrd="1" destOrd="0" presId="urn:microsoft.com/office/officeart/2005/8/layout/cycle4#1"/>
    <dgm:cxn modelId="{EE7EE3C9-9BAF-4E53-B644-C5A2CEB10794}" type="presParOf" srcId="{F932772A-2F74-43B1-90C7-B0D0328B0C08}" destId="{0A935D71-58F8-49B7-8491-3222815B6D89}" srcOrd="2" destOrd="0" presId="urn:microsoft.com/office/officeart/2005/8/layout/cycle4#1"/>
    <dgm:cxn modelId="{4BAE0AE1-EDFC-4725-B26A-B1EFD38E2EAB}" type="presParOf" srcId="{F932772A-2F74-43B1-90C7-B0D0328B0C08}" destId="{F29981DD-8D49-415F-ABE8-563F4037B6AE}" srcOrd="3" destOrd="0" presId="urn:microsoft.com/office/officeart/2005/8/layout/cycle4#1"/>
    <dgm:cxn modelId="{DB46A775-344F-46D5-9A10-F77D5366C45F}" type="presParOf" srcId="{F932772A-2F74-43B1-90C7-B0D0328B0C08}" destId="{0460F020-A062-48B9-BBF5-A9CC8385C8A8}" srcOrd="4" destOrd="0" presId="urn:microsoft.com/office/officeart/2005/8/layout/cycle4#1"/>
    <dgm:cxn modelId="{A2EF1265-2198-4190-9514-D02A5C7B9E15}" type="presParOf" srcId="{62A0DD15-DF40-41E9-8A69-B9FA5EBD0513}" destId="{575BEBC9-D6B4-4AA9-86BE-5F5B16D42B73}" srcOrd="2" destOrd="0" presId="urn:microsoft.com/office/officeart/2005/8/layout/cycle4#1"/>
    <dgm:cxn modelId="{665FD205-AB7A-4EEE-962F-A87216C5EA11}" type="presParOf" srcId="{62A0DD15-DF40-41E9-8A69-B9FA5EBD0513}" destId="{0CD32AD3-B7B2-40F5-B268-76F9178C2E6F}"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4C7C546-E4E9-4627-ADE7-8C883C55B139}" type="doc">
      <dgm:prSet loTypeId="urn:microsoft.com/office/officeart/2005/8/layout/vProcess5" loCatId="process" qsTypeId="urn:microsoft.com/office/officeart/2005/8/quickstyle/3d1" qsCatId="3D" csTypeId="urn:microsoft.com/office/officeart/2005/8/colors/colorful5" csCatId="colorful" phldr="1"/>
      <dgm:spPr/>
      <dgm:t>
        <a:bodyPr/>
        <a:lstStyle/>
        <a:p>
          <a:endParaRPr lang="en-GB"/>
        </a:p>
      </dgm:t>
    </dgm:pt>
    <dgm:pt modelId="{B28667B5-7D7C-4B68-9D67-71897C8859DD}">
      <dgm:prSet phldrT="[Text]" custT="1"/>
      <dgm:spPr>
        <a:solidFill>
          <a:schemeClr val="accent1">
            <a:lumMod val="25000"/>
          </a:schemeClr>
        </a:solidFill>
      </dgm:spPr>
      <dgm:t>
        <a:bodyPr/>
        <a:lstStyle/>
        <a:p>
          <a:r>
            <a:rPr lang="en-US" sz="2400" b="0" dirty="0" smtClean="0">
              <a:latin typeface="Arial" pitchFamily="34" charset="0"/>
              <a:cs typeface="Arial" pitchFamily="34" charset="0"/>
            </a:rPr>
            <a:t>DRM Needs Report through consultative process</a:t>
          </a:r>
          <a:endParaRPr lang="en-GB" sz="2400" b="0" dirty="0"/>
        </a:p>
      </dgm:t>
    </dgm:pt>
    <dgm:pt modelId="{A3A584B1-4066-4512-89F4-B951C4CE0797}" type="parTrans" cxnId="{BC822731-3BF7-4C35-BDC2-189F317F07C0}">
      <dgm:prSet/>
      <dgm:spPr/>
      <dgm:t>
        <a:bodyPr/>
        <a:lstStyle/>
        <a:p>
          <a:endParaRPr lang="en-GB" sz="2400" b="0"/>
        </a:p>
      </dgm:t>
    </dgm:pt>
    <dgm:pt modelId="{13F187FF-03D1-4C61-B958-979CFB8A5799}" type="sibTrans" cxnId="{BC822731-3BF7-4C35-BDC2-189F317F07C0}">
      <dgm:prSet custT="1"/>
      <dgm:spPr/>
      <dgm:t>
        <a:bodyPr/>
        <a:lstStyle/>
        <a:p>
          <a:endParaRPr lang="en-GB" sz="2400" b="0"/>
        </a:p>
      </dgm:t>
    </dgm:pt>
    <dgm:pt modelId="{7C1DB6D2-3A7F-4471-85EE-2C8A15CA9EC3}">
      <dgm:prSet custT="1"/>
      <dgm:spPr/>
      <dgm:t>
        <a:bodyPr/>
        <a:lstStyle/>
        <a:p>
          <a:r>
            <a:rPr lang="en-US" sz="2400" b="0" dirty="0" smtClean="0">
              <a:latin typeface="Arial" pitchFamily="34" charset="0"/>
              <a:cs typeface="Arial" pitchFamily="34" charset="0"/>
            </a:rPr>
            <a:t>National Disaster Risk Reduction Policy 2012</a:t>
          </a:r>
        </a:p>
      </dgm:t>
    </dgm:pt>
    <dgm:pt modelId="{D7D66529-C67C-49BF-B033-5B3653C9B039}" type="parTrans" cxnId="{0B4188AC-E80C-4F71-BF6F-36C175A65E2D}">
      <dgm:prSet/>
      <dgm:spPr/>
      <dgm:t>
        <a:bodyPr/>
        <a:lstStyle/>
        <a:p>
          <a:endParaRPr lang="en-GB" sz="2400" b="0"/>
        </a:p>
      </dgm:t>
    </dgm:pt>
    <dgm:pt modelId="{87B2D6CE-468A-43E1-AF90-7B32CEA35732}" type="sibTrans" cxnId="{0B4188AC-E80C-4F71-BF6F-36C175A65E2D}">
      <dgm:prSet custT="1"/>
      <dgm:spPr/>
      <dgm:t>
        <a:bodyPr/>
        <a:lstStyle/>
        <a:p>
          <a:endParaRPr lang="en-GB" sz="2400" b="0"/>
        </a:p>
      </dgm:t>
    </dgm:pt>
    <dgm:pt modelId="{D308D7A5-E461-4788-BC5B-02C329265ED5}">
      <dgm:prSet custT="1"/>
      <dgm:spPr/>
      <dgm:t>
        <a:bodyPr/>
        <a:lstStyle/>
        <a:p>
          <a:r>
            <a:rPr lang="en-US" sz="2400" b="0" dirty="0" smtClean="0">
              <a:latin typeface="Arial" pitchFamily="34" charset="0"/>
              <a:cs typeface="Arial" pitchFamily="34" charset="0"/>
            </a:rPr>
            <a:t>National Disaster Management Plan 2013 - 22</a:t>
          </a:r>
        </a:p>
      </dgm:t>
    </dgm:pt>
    <dgm:pt modelId="{E8C90141-0E36-4D27-9A6F-BDC0A95E7CE5}" type="parTrans" cxnId="{3643F2BD-BB58-445E-A355-67531A454454}">
      <dgm:prSet/>
      <dgm:spPr/>
      <dgm:t>
        <a:bodyPr/>
        <a:lstStyle/>
        <a:p>
          <a:endParaRPr lang="en-GB" sz="2400" b="0"/>
        </a:p>
      </dgm:t>
    </dgm:pt>
    <dgm:pt modelId="{8AACEF63-C214-46E2-9B0D-65B9D1750ADC}" type="sibTrans" cxnId="{3643F2BD-BB58-445E-A355-67531A454454}">
      <dgm:prSet/>
      <dgm:spPr/>
      <dgm:t>
        <a:bodyPr/>
        <a:lstStyle/>
        <a:p>
          <a:endParaRPr lang="en-GB" sz="2400" b="0"/>
        </a:p>
      </dgm:t>
    </dgm:pt>
    <dgm:pt modelId="{8996B817-CB77-4CB7-A03A-DDC8E1E080EA}" type="pres">
      <dgm:prSet presAssocID="{34C7C546-E4E9-4627-ADE7-8C883C55B139}" presName="outerComposite" presStyleCnt="0">
        <dgm:presLayoutVars>
          <dgm:chMax val="5"/>
          <dgm:dir/>
          <dgm:resizeHandles val="exact"/>
        </dgm:presLayoutVars>
      </dgm:prSet>
      <dgm:spPr/>
      <dgm:t>
        <a:bodyPr/>
        <a:lstStyle/>
        <a:p>
          <a:endParaRPr lang="en-GB"/>
        </a:p>
      </dgm:t>
    </dgm:pt>
    <dgm:pt modelId="{0269615E-C657-4924-867B-8136C42307D3}" type="pres">
      <dgm:prSet presAssocID="{34C7C546-E4E9-4627-ADE7-8C883C55B139}" presName="dummyMaxCanvas" presStyleCnt="0">
        <dgm:presLayoutVars/>
      </dgm:prSet>
      <dgm:spPr/>
    </dgm:pt>
    <dgm:pt modelId="{ACCAEF6E-0130-42C4-AE39-B86F4099A345}" type="pres">
      <dgm:prSet presAssocID="{34C7C546-E4E9-4627-ADE7-8C883C55B139}" presName="ThreeNodes_1" presStyleLbl="node1" presStyleIdx="0" presStyleCnt="3">
        <dgm:presLayoutVars>
          <dgm:bulletEnabled val="1"/>
        </dgm:presLayoutVars>
      </dgm:prSet>
      <dgm:spPr/>
      <dgm:t>
        <a:bodyPr/>
        <a:lstStyle/>
        <a:p>
          <a:endParaRPr lang="en-GB"/>
        </a:p>
      </dgm:t>
    </dgm:pt>
    <dgm:pt modelId="{8DC2E92B-AFF3-438F-96C0-5A6D5349FFAE}" type="pres">
      <dgm:prSet presAssocID="{34C7C546-E4E9-4627-ADE7-8C883C55B139}" presName="ThreeNodes_2" presStyleLbl="node1" presStyleIdx="1" presStyleCnt="3">
        <dgm:presLayoutVars>
          <dgm:bulletEnabled val="1"/>
        </dgm:presLayoutVars>
      </dgm:prSet>
      <dgm:spPr/>
      <dgm:t>
        <a:bodyPr/>
        <a:lstStyle/>
        <a:p>
          <a:endParaRPr lang="en-GB"/>
        </a:p>
      </dgm:t>
    </dgm:pt>
    <dgm:pt modelId="{64807C05-1D6A-41D2-96C3-14636ADB1087}" type="pres">
      <dgm:prSet presAssocID="{34C7C546-E4E9-4627-ADE7-8C883C55B139}" presName="ThreeNodes_3" presStyleLbl="node1" presStyleIdx="2" presStyleCnt="3">
        <dgm:presLayoutVars>
          <dgm:bulletEnabled val="1"/>
        </dgm:presLayoutVars>
      </dgm:prSet>
      <dgm:spPr/>
      <dgm:t>
        <a:bodyPr/>
        <a:lstStyle/>
        <a:p>
          <a:endParaRPr lang="en-GB"/>
        </a:p>
      </dgm:t>
    </dgm:pt>
    <dgm:pt modelId="{979A1F80-D081-42A8-8D86-C3424A891C79}" type="pres">
      <dgm:prSet presAssocID="{34C7C546-E4E9-4627-ADE7-8C883C55B139}" presName="ThreeConn_1-2" presStyleLbl="fgAccFollowNode1" presStyleIdx="0" presStyleCnt="2">
        <dgm:presLayoutVars>
          <dgm:bulletEnabled val="1"/>
        </dgm:presLayoutVars>
      </dgm:prSet>
      <dgm:spPr/>
      <dgm:t>
        <a:bodyPr/>
        <a:lstStyle/>
        <a:p>
          <a:endParaRPr lang="en-GB"/>
        </a:p>
      </dgm:t>
    </dgm:pt>
    <dgm:pt modelId="{8BA42C96-78ED-4788-BC90-83FA14A94DB6}" type="pres">
      <dgm:prSet presAssocID="{34C7C546-E4E9-4627-ADE7-8C883C55B139}" presName="ThreeConn_2-3" presStyleLbl="fgAccFollowNode1" presStyleIdx="1" presStyleCnt="2">
        <dgm:presLayoutVars>
          <dgm:bulletEnabled val="1"/>
        </dgm:presLayoutVars>
      </dgm:prSet>
      <dgm:spPr/>
      <dgm:t>
        <a:bodyPr/>
        <a:lstStyle/>
        <a:p>
          <a:endParaRPr lang="en-GB"/>
        </a:p>
      </dgm:t>
    </dgm:pt>
    <dgm:pt modelId="{470CD4F8-470A-4C6E-A8AA-D739277CCC6C}" type="pres">
      <dgm:prSet presAssocID="{34C7C546-E4E9-4627-ADE7-8C883C55B139}" presName="ThreeNodes_1_text" presStyleLbl="node1" presStyleIdx="2" presStyleCnt="3">
        <dgm:presLayoutVars>
          <dgm:bulletEnabled val="1"/>
        </dgm:presLayoutVars>
      </dgm:prSet>
      <dgm:spPr/>
      <dgm:t>
        <a:bodyPr/>
        <a:lstStyle/>
        <a:p>
          <a:endParaRPr lang="en-GB"/>
        </a:p>
      </dgm:t>
    </dgm:pt>
    <dgm:pt modelId="{34C1CFF8-5B2A-4585-9DFD-F05741377698}" type="pres">
      <dgm:prSet presAssocID="{34C7C546-E4E9-4627-ADE7-8C883C55B139}" presName="ThreeNodes_2_text" presStyleLbl="node1" presStyleIdx="2" presStyleCnt="3">
        <dgm:presLayoutVars>
          <dgm:bulletEnabled val="1"/>
        </dgm:presLayoutVars>
      </dgm:prSet>
      <dgm:spPr/>
      <dgm:t>
        <a:bodyPr/>
        <a:lstStyle/>
        <a:p>
          <a:endParaRPr lang="en-GB"/>
        </a:p>
      </dgm:t>
    </dgm:pt>
    <dgm:pt modelId="{63D5F4CB-081A-449F-BEFF-8EFE66A1434E}" type="pres">
      <dgm:prSet presAssocID="{34C7C546-E4E9-4627-ADE7-8C883C55B139}" presName="ThreeNodes_3_text" presStyleLbl="node1" presStyleIdx="2" presStyleCnt="3">
        <dgm:presLayoutVars>
          <dgm:bulletEnabled val="1"/>
        </dgm:presLayoutVars>
      </dgm:prSet>
      <dgm:spPr/>
      <dgm:t>
        <a:bodyPr/>
        <a:lstStyle/>
        <a:p>
          <a:endParaRPr lang="en-GB"/>
        </a:p>
      </dgm:t>
    </dgm:pt>
  </dgm:ptLst>
  <dgm:cxnLst>
    <dgm:cxn modelId="{03D992B3-C866-4F5E-B772-AF7848B478B1}" type="presOf" srcId="{B28667B5-7D7C-4B68-9D67-71897C8859DD}" destId="{ACCAEF6E-0130-42C4-AE39-B86F4099A345}" srcOrd="0" destOrd="0" presId="urn:microsoft.com/office/officeart/2005/8/layout/vProcess5"/>
    <dgm:cxn modelId="{072DCF2A-FB3F-406B-ACB8-7D44DC1EC325}" type="presOf" srcId="{D308D7A5-E461-4788-BC5B-02C329265ED5}" destId="{63D5F4CB-081A-449F-BEFF-8EFE66A1434E}" srcOrd="1" destOrd="0" presId="urn:microsoft.com/office/officeart/2005/8/layout/vProcess5"/>
    <dgm:cxn modelId="{69E45498-FFCE-47BA-8BF6-04FA7EA834D6}" type="presOf" srcId="{7C1DB6D2-3A7F-4471-85EE-2C8A15CA9EC3}" destId="{34C1CFF8-5B2A-4585-9DFD-F05741377698}" srcOrd="1" destOrd="0" presId="urn:microsoft.com/office/officeart/2005/8/layout/vProcess5"/>
    <dgm:cxn modelId="{3643F2BD-BB58-445E-A355-67531A454454}" srcId="{34C7C546-E4E9-4627-ADE7-8C883C55B139}" destId="{D308D7A5-E461-4788-BC5B-02C329265ED5}" srcOrd="2" destOrd="0" parTransId="{E8C90141-0E36-4D27-9A6F-BDC0A95E7CE5}" sibTransId="{8AACEF63-C214-46E2-9B0D-65B9D1750ADC}"/>
    <dgm:cxn modelId="{9F3FC5B7-1B6E-49D3-BE10-7B9B6394D22E}" type="presOf" srcId="{13F187FF-03D1-4C61-B958-979CFB8A5799}" destId="{979A1F80-D081-42A8-8D86-C3424A891C79}" srcOrd="0" destOrd="0" presId="urn:microsoft.com/office/officeart/2005/8/layout/vProcess5"/>
    <dgm:cxn modelId="{D0719496-398B-4614-882E-636955FA44A9}" type="presOf" srcId="{B28667B5-7D7C-4B68-9D67-71897C8859DD}" destId="{470CD4F8-470A-4C6E-A8AA-D739277CCC6C}" srcOrd="1" destOrd="0" presId="urn:microsoft.com/office/officeart/2005/8/layout/vProcess5"/>
    <dgm:cxn modelId="{BC822731-3BF7-4C35-BDC2-189F317F07C0}" srcId="{34C7C546-E4E9-4627-ADE7-8C883C55B139}" destId="{B28667B5-7D7C-4B68-9D67-71897C8859DD}" srcOrd="0" destOrd="0" parTransId="{A3A584B1-4066-4512-89F4-B951C4CE0797}" sibTransId="{13F187FF-03D1-4C61-B958-979CFB8A5799}"/>
    <dgm:cxn modelId="{AEF16059-42EA-4C6E-A6BC-FE63C03E7889}" type="presOf" srcId="{7C1DB6D2-3A7F-4471-85EE-2C8A15CA9EC3}" destId="{8DC2E92B-AFF3-438F-96C0-5A6D5349FFAE}" srcOrd="0" destOrd="0" presId="urn:microsoft.com/office/officeart/2005/8/layout/vProcess5"/>
    <dgm:cxn modelId="{0B4188AC-E80C-4F71-BF6F-36C175A65E2D}" srcId="{34C7C546-E4E9-4627-ADE7-8C883C55B139}" destId="{7C1DB6D2-3A7F-4471-85EE-2C8A15CA9EC3}" srcOrd="1" destOrd="0" parTransId="{D7D66529-C67C-49BF-B033-5B3653C9B039}" sibTransId="{87B2D6CE-468A-43E1-AF90-7B32CEA35732}"/>
    <dgm:cxn modelId="{EA4DCE47-A613-4363-A9A7-2B548F6900BC}" type="presOf" srcId="{D308D7A5-E461-4788-BC5B-02C329265ED5}" destId="{64807C05-1D6A-41D2-96C3-14636ADB1087}" srcOrd="0" destOrd="0" presId="urn:microsoft.com/office/officeart/2005/8/layout/vProcess5"/>
    <dgm:cxn modelId="{9E8D4E9D-515A-454C-B9DE-D302442EAC34}" type="presOf" srcId="{87B2D6CE-468A-43E1-AF90-7B32CEA35732}" destId="{8BA42C96-78ED-4788-BC90-83FA14A94DB6}" srcOrd="0" destOrd="0" presId="urn:microsoft.com/office/officeart/2005/8/layout/vProcess5"/>
    <dgm:cxn modelId="{7BA98FA2-C6A5-46C0-AD9B-9FF0BA1E126B}" type="presOf" srcId="{34C7C546-E4E9-4627-ADE7-8C883C55B139}" destId="{8996B817-CB77-4CB7-A03A-DDC8E1E080EA}" srcOrd="0" destOrd="0" presId="urn:microsoft.com/office/officeart/2005/8/layout/vProcess5"/>
    <dgm:cxn modelId="{BA2DCE73-E255-4B00-9A36-AD69311FF2D5}" type="presParOf" srcId="{8996B817-CB77-4CB7-A03A-DDC8E1E080EA}" destId="{0269615E-C657-4924-867B-8136C42307D3}" srcOrd="0" destOrd="0" presId="urn:microsoft.com/office/officeart/2005/8/layout/vProcess5"/>
    <dgm:cxn modelId="{8FCCF12B-3ECA-409E-BDD0-B4F59C63C7C7}" type="presParOf" srcId="{8996B817-CB77-4CB7-A03A-DDC8E1E080EA}" destId="{ACCAEF6E-0130-42C4-AE39-B86F4099A345}" srcOrd="1" destOrd="0" presId="urn:microsoft.com/office/officeart/2005/8/layout/vProcess5"/>
    <dgm:cxn modelId="{9489AAB3-04F4-4F05-967B-4592480F5C49}" type="presParOf" srcId="{8996B817-CB77-4CB7-A03A-DDC8E1E080EA}" destId="{8DC2E92B-AFF3-438F-96C0-5A6D5349FFAE}" srcOrd="2" destOrd="0" presId="urn:microsoft.com/office/officeart/2005/8/layout/vProcess5"/>
    <dgm:cxn modelId="{7AA94889-8C32-42AE-9ED5-C0D2DD165F05}" type="presParOf" srcId="{8996B817-CB77-4CB7-A03A-DDC8E1E080EA}" destId="{64807C05-1D6A-41D2-96C3-14636ADB1087}" srcOrd="3" destOrd="0" presId="urn:microsoft.com/office/officeart/2005/8/layout/vProcess5"/>
    <dgm:cxn modelId="{3ACDBF47-B033-4B77-823D-63A71EAA8246}" type="presParOf" srcId="{8996B817-CB77-4CB7-A03A-DDC8E1E080EA}" destId="{979A1F80-D081-42A8-8D86-C3424A891C79}" srcOrd="4" destOrd="0" presId="urn:microsoft.com/office/officeart/2005/8/layout/vProcess5"/>
    <dgm:cxn modelId="{FF33AE0A-E2A8-40B1-9566-9EB7566D9EF0}" type="presParOf" srcId="{8996B817-CB77-4CB7-A03A-DDC8E1E080EA}" destId="{8BA42C96-78ED-4788-BC90-83FA14A94DB6}" srcOrd="5" destOrd="0" presId="urn:microsoft.com/office/officeart/2005/8/layout/vProcess5"/>
    <dgm:cxn modelId="{E502E6E8-B03D-407B-9C6E-7E98886DFD6D}" type="presParOf" srcId="{8996B817-CB77-4CB7-A03A-DDC8E1E080EA}" destId="{470CD4F8-470A-4C6E-A8AA-D739277CCC6C}" srcOrd="6" destOrd="0" presId="urn:microsoft.com/office/officeart/2005/8/layout/vProcess5"/>
    <dgm:cxn modelId="{B055963D-4691-4BCA-916F-10ADF0AF0E59}" type="presParOf" srcId="{8996B817-CB77-4CB7-A03A-DDC8E1E080EA}" destId="{34C1CFF8-5B2A-4585-9DFD-F05741377698}" srcOrd="7" destOrd="0" presId="urn:microsoft.com/office/officeart/2005/8/layout/vProcess5"/>
    <dgm:cxn modelId="{F0348835-3476-47D8-A08E-25F4B946A7A2}" type="presParOf" srcId="{8996B817-CB77-4CB7-A03A-DDC8E1E080EA}" destId="{63D5F4CB-081A-449F-BEFF-8EFE66A1434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2828416-3A88-4614-A5E7-EC0E13F9AD60}" type="doc">
      <dgm:prSet loTypeId="urn:microsoft.com/office/officeart/2005/8/layout/lProcess2" loCatId="list" qsTypeId="urn:microsoft.com/office/officeart/2005/8/quickstyle/3d1" qsCatId="3D" csTypeId="urn:microsoft.com/office/officeart/2005/8/colors/colorful5" csCatId="colorful" phldr="1"/>
      <dgm:spPr/>
      <dgm:t>
        <a:bodyPr/>
        <a:lstStyle/>
        <a:p>
          <a:endParaRPr lang="en-GB"/>
        </a:p>
      </dgm:t>
    </dgm:pt>
    <dgm:pt modelId="{65A411F0-0989-4D8E-B03F-99634CE00D20}">
      <dgm:prSet phldrT="[Text]" custT="1"/>
      <dgm:spPr>
        <a:solidFill>
          <a:srgbClr val="006600"/>
        </a:solidFill>
        <a:ln>
          <a:noFill/>
        </a:ln>
        <a:effectLst>
          <a:outerShdw blurRad="107950" dist="12700" dir="5400000" algn="ctr">
            <a:srgbClr val="000000"/>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gm:spPr>
      <dgm:t>
        <a:bodyPr/>
        <a:lstStyle/>
        <a:p>
          <a:r>
            <a:rPr lang="en-GB" sz="2400" b="1" dirty="0" smtClean="0">
              <a:solidFill>
                <a:srgbClr val="FFFF00"/>
              </a:solidFill>
            </a:rPr>
            <a:t>Prevention &amp;  Mitigation</a:t>
          </a:r>
          <a:endParaRPr lang="en-GB" sz="2400" b="1" dirty="0">
            <a:solidFill>
              <a:srgbClr val="FFFF00"/>
            </a:solidFill>
          </a:endParaRPr>
        </a:p>
      </dgm:t>
    </dgm:pt>
    <dgm:pt modelId="{C57B384A-C9F9-497D-B0D8-CE9B156F61EC}" type="parTrans" cxnId="{F8BACBDE-100D-4AF2-843D-4996A0235A90}">
      <dgm:prSet/>
      <dgm:spPr/>
      <dgm:t>
        <a:bodyPr/>
        <a:lstStyle/>
        <a:p>
          <a:endParaRPr lang="en-GB" sz="2400"/>
        </a:p>
      </dgm:t>
    </dgm:pt>
    <dgm:pt modelId="{1D0B05CB-BBA8-4DB8-A0CB-CAAB95126D83}" type="sibTrans" cxnId="{F8BACBDE-100D-4AF2-843D-4996A0235A90}">
      <dgm:prSet/>
      <dgm:spPr/>
      <dgm:t>
        <a:bodyPr/>
        <a:lstStyle/>
        <a:p>
          <a:endParaRPr lang="en-GB" sz="2400"/>
        </a:p>
      </dgm:t>
    </dgm:pt>
    <dgm:pt modelId="{016F6FBD-D6F0-4BAB-83A3-6C16F3794D0F}">
      <dgm:prSet phldrT="[Text]" custT="1"/>
      <dgm:spPr>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gm:spPr>
      <dgm:t>
        <a:bodyPr/>
        <a:lstStyle/>
        <a:p>
          <a:r>
            <a:rPr lang="en-GB" sz="2400" b="1" dirty="0" smtClean="0">
              <a:solidFill>
                <a:srgbClr val="FFFF00"/>
              </a:solidFill>
            </a:rPr>
            <a:t>Preparedness</a:t>
          </a:r>
          <a:endParaRPr lang="en-GB" sz="2400" b="1" dirty="0">
            <a:solidFill>
              <a:srgbClr val="FFFF00"/>
            </a:solidFill>
          </a:endParaRPr>
        </a:p>
      </dgm:t>
    </dgm:pt>
    <dgm:pt modelId="{EDEB94BA-321B-4E4E-AAD5-2FC5C7914C0C}" type="parTrans" cxnId="{8DF2C518-571E-45A7-AE1B-C5E90D55E509}">
      <dgm:prSet/>
      <dgm:spPr/>
      <dgm:t>
        <a:bodyPr/>
        <a:lstStyle/>
        <a:p>
          <a:endParaRPr lang="en-GB" sz="2400"/>
        </a:p>
      </dgm:t>
    </dgm:pt>
    <dgm:pt modelId="{544DB5C4-AF29-4CE3-826A-B672439C51E2}" type="sibTrans" cxnId="{8DF2C518-571E-45A7-AE1B-C5E90D55E509}">
      <dgm:prSet/>
      <dgm:spPr/>
      <dgm:t>
        <a:bodyPr/>
        <a:lstStyle/>
        <a:p>
          <a:endParaRPr lang="en-GB" sz="2400"/>
        </a:p>
      </dgm:t>
    </dgm:pt>
    <dgm:pt modelId="{36AD020C-8ECD-4C92-A900-5DE8AB70FCA5}">
      <dgm:prSet phldrT="[Text]" custT="1"/>
      <dgm:spPr>
        <a:solidFill>
          <a:schemeClr val="accent5">
            <a:lumMod val="25000"/>
          </a:schemeClr>
        </a:solidFill>
        <a:ln>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gm:spPr>
      <dgm:t>
        <a:bodyPr>
          <a:scene3d>
            <a:camera prst="orthographicFront"/>
            <a:lightRig rig="harsh" dir="t"/>
          </a:scene3d>
          <a:sp3d extrusionH="57150" prstMaterial="matte">
            <a:bevelT w="63500" h="12700" prst="angle"/>
            <a:contourClr>
              <a:schemeClr val="bg1">
                <a:lumMod val="65000"/>
              </a:schemeClr>
            </a:contourClr>
          </a:sp3d>
        </a:bodyPr>
        <a:lstStyle/>
        <a:p>
          <a:r>
            <a:rPr lang="en-US" sz="2400" b="1" u="none" cap="none" spc="0" dirty="0" smtClean="0">
              <a:ln w="0"/>
              <a:solidFill>
                <a:srgbClr val="FFFF00"/>
              </a:solidFill>
              <a:effectLst>
                <a:outerShdw blurRad="38100" dist="25400" dir="5400000" algn="ctr" rotWithShape="0">
                  <a:srgbClr val="6E747A">
                    <a:alpha val="43000"/>
                  </a:srgbClr>
                </a:outerShdw>
              </a:effectLst>
            </a:rPr>
            <a:t>Risk Knowledge</a:t>
          </a:r>
          <a:endParaRPr lang="en-GB" sz="2400" b="1" u="none" dirty="0">
            <a:solidFill>
              <a:srgbClr val="FFFF00"/>
            </a:solidFill>
          </a:endParaRPr>
        </a:p>
      </dgm:t>
    </dgm:pt>
    <dgm:pt modelId="{E64BF471-228D-4C4A-BC24-052746D0F17D}" type="sibTrans" cxnId="{1B839EB7-6ED6-425D-85DE-D2FB7041323F}">
      <dgm:prSet/>
      <dgm:spPr/>
      <dgm:t>
        <a:bodyPr/>
        <a:lstStyle/>
        <a:p>
          <a:endParaRPr lang="en-GB" sz="2400"/>
        </a:p>
      </dgm:t>
    </dgm:pt>
    <dgm:pt modelId="{9977E522-1814-4528-9850-7059E50800D6}" type="parTrans" cxnId="{1B839EB7-6ED6-425D-85DE-D2FB7041323F}">
      <dgm:prSet/>
      <dgm:spPr/>
      <dgm:t>
        <a:bodyPr/>
        <a:lstStyle/>
        <a:p>
          <a:endParaRPr lang="en-GB" sz="2400"/>
        </a:p>
      </dgm:t>
    </dgm:pt>
    <dgm:pt modelId="{490146E8-28BA-4933-AD46-5E6943859779}">
      <dgm:prSet phldrT="[Text]" custT="1"/>
      <dgm:spPr>
        <a:solidFill>
          <a:schemeClr val="accent5">
            <a:lumMod val="50000"/>
          </a:schemeClr>
        </a:solidFill>
      </dgm:spPr>
      <dgm:t>
        <a:bodyPr/>
        <a:lstStyle/>
        <a:p>
          <a:pPr>
            <a:lnSpc>
              <a:spcPct val="100000"/>
            </a:lnSpc>
          </a:pPr>
          <a:r>
            <a:rPr lang="en-US" sz="1600" b="0" dirty="0" smtClean="0"/>
            <a:t>Risk Atlas or Index at national level</a:t>
          </a:r>
          <a:endParaRPr lang="en-GB" sz="1600" b="0" dirty="0"/>
        </a:p>
      </dgm:t>
    </dgm:pt>
    <dgm:pt modelId="{AD752A1A-F1B7-4E22-B4DF-41F3A6B9D3B7}" type="parTrans" cxnId="{BED24482-7E50-4909-8E6A-7D692C44E0C8}">
      <dgm:prSet/>
      <dgm:spPr/>
      <dgm:t>
        <a:bodyPr/>
        <a:lstStyle/>
        <a:p>
          <a:endParaRPr lang="en-GB"/>
        </a:p>
      </dgm:t>
    </dgm:pt>
    <dgm:pt modelId="{D221B469-96C0-4A91-902D-C39E7883534F}" type="sibTrans" cxnId="{BED24482-7E50-4909-8E6A-7D692C44E0C8}">
      <dgm:prSet/>
      <dgm:spPr/>
      <dgm:t>
        <a:bodyPr/>
        <a:lstStyle/>
        <a:p>
          <a:endParaRPr lang="en-GB"/>
        </a:p>
      </dgm:t>
    </dgm:pt>
    <dgm:pt modelId="{53586345-663A-4DBA-89CF-F64B70D633EC}">
      <dgm:prSet phldrT="[Text]" custT="1"/>
      <dgm:spPr>
        <a:solidFill>
          <a:schemeClr val="accent5">
            <a:lumMod val="50000"/>
          </a:schemeClr>
        </a:solidFill>
      </dgm:spPr>
      <dgm:t>
        <a:bodyPr/>
        <a:lstStyle/>
        <a:p>
          <a:pPr>
            <a:lnSpc>
              <a:spcPct val="100000"/>
            </a:lnSpc>
          </a:pPr>
          <a:r>
            <a:rPr lang="en-US" sz="1600" b="0" dirty="0" smtClean="0"/>
            <a:t>Local/ District level Risk Assessments</a:t>
          </a:r>
          <a:endParaRPr lang="en-GB" sz="1600" b="0" dirty="0"/>
        </a:p>
      </dgm:t>
    </dgm:pt>
    <dgm:pt modelId="{5F3B5AA1-97E9-42EE-B00E-C9BBFCAAE81F}" type="parTrans" cxnId="{CBBE0020-9E66-4B71-B9E1-17F98AF9BE70}">
      <dgm:prSet/>
      <dgm:spPr/>
      <dgm:t>
        <a:bodyPr/>
        <a:lstStyle/>
        <a:p>
          <a:endParaRPr lang="en-GB"/>
        </a:p>
      </dgm:t>
    </dgm:pt>
    <dgm:pt modelId="{C5CBB27D-2D59-433B-949C-DF10347A297A}" type="sibTrans" cxnId="{CBBE0020-9E66-4B71-B9E1-17F98AF9BE70}">
      <dgm:prSet/>
      <dgm:spPr/>
      <dgm:t>
        <a:bodyPr/>
        <a:lstStyle/>
        <a:p>
          <a:endParaRPr lang="en-GB"/>
        </a:p>
      </dgm:t>
    </dgm:pt>
    <dgm:pt modelId="{744870E3-A87B-4D8A-A81E-BFBB02A9B443}">
      <dgm:prSet phldrT="[Text]" custT="1"/>
      <dgm:spPr>
        <a:solidFill>
          <a:schemeClr val="accent5">
            <a:lumMod val="50000"/>
          </a:schemeClr>
        </a:solidFill>
      </dgm:spPr>
      <dgm:t>
        <a:bodyPr/>
        <a:lstStyle/>
        <a:p>
          <a:pPr>
            <a:lnSpc>
              <a:spcPct val="100000"/>
            </a:lnSpc>
          </a:pPr>
          <a:r>
            <a:rPr lang="en-US" sz="1600" b="0" dirty="0" smtClean="0"/>
            <a:t>Damage and Loss Data-base</a:t>
          </a:r>
          <a:endParaRPr lang="en-GB" sz="1600" b="0" dirty="0"/>
        </a:p>
      </dgm:t>
    </dgm:pt>
    <dgm:pt modelId="{93F5C200-A22F-415D-BBC6-8335CE3E4C00}" type="parTrans" cxnId="{87DDD70B-C188-4A36-82A6-6313AF1BFB29}">
      <dgm:prSet/>
      <dgm:spPr/>
      <dgm:t>
        <a:bodyPr/>
        <a:lstStyle/>
        <a:p>
          <a:endParaRPr lang="en-GB"/>
        </a:p>
      </dgm:t>
    </dgm:pt>
    <dgm:pt modelId="{BBDAD1B2-FB28-465D-9134-10D60E8D6583}" type="sibTrans" cxnId="{87DDD70B-C188-4A36-82A6-6313AF1BFB29}">
      <dgm:prSet/>
      <dgm:spPr/>
      <dgm:t>
        <a:bodyPr/>
        <a:lstStyle/>
        <a:p>
          <a:endParaRPr lang="en-GB"/>
        </a:p>
      </dgm:t>
    </dgm:pt>
    <dgm:pt modelId="{4B263730-78CA-47DA-8D40-7AAE26F4875E}">
      <dgm:prSet phldrT="[Text]" custT="1"/>
      <dgm:spPr>
        <a:solidFill>
          <a:schemeClr val="accent5">
            <a:lumMod val="50000"/>
          </a:schemeClr>
        </a:solidFill>
      </dgm:spPr>
      <dgm:t>
        <a:bodyPr/>
        <a:lstStyle/>
        <a:p>
          <a:pPr>
            <a:lnSpc>
              <a:spcPct val="100000"/>
            </a:lnSpc>
          </a:pPr>
          <a:r>
            <a:rPr lang="en-US" sz="1600" b="0" dirty="0" smtClean="0"/>
            <a:t>Climate Change focused Research</a:t>
          </a:r>
          <a:endParaRPr lang="en-GB" sz="1600" b="0" dirty="0"/>
        </a:p>
      </dgm:t>
    </dgm:pt>
    <dgm:pt modelId="{693CBD02-8734-443A-9B4A-F93CDC31FF8D}" type="parTrans" cxnId="{2506BAF9-F515-4BF6-8769-1C9927FF4E94}">
      <dgm:prSet/>
      <dgm:spPr/>
      <dgm:t>
        <a:bodyPr/>
        <a:lstStyle/>
        <a:p>
          <a:endParaRPr lang="en-GB"/>
        </a:p>
      </dgm:t>
    </dgm:pt>
    <dgm:pt modelId="{DAED9EDA-CC38-4EDA-99ED-CDCAA38629DA}" type="sibTrans" cxnId="{2506BAF9-F515-4BF6-8769-1C9927FF4E94}">
      <dgm:prSet/>
      <dgm:spPr/>
      <dgm:t>
        <a:bodyPr/>
        <a:lstStyle/>
        <a:p>
          <a:endParaRPr lang="en-GB"/>
        </a:p>
      </dgm:t>
    </dgm:pt>
    <dgm:pt modelId="{CC6B201D-D662-49A0-9F88-9C0B4D6A5A40}">
      <dgm:prSet phldrT="[Text]" custT="1"/>
      <dgm:spPr>
        <a:solidFill>
          <a:srgbClr val="006600"/>
        </a:solidFill>
      </dgm:spPr>
      <dgm:t>
        <a:bodyPr/>
        <a:lstStyle/>
        <a:p>
          <a:r>
            <a:rPr lang="en-US" sz="1600" b="0" dirty="0" smtClean="0"/>
            <a:t>Local level DRR in high-risk   areas/communities</a:t>
          </a:r>
          <a:endParaRPr lang="en-GB" sz="1600" b="0" dirty="0"/>
        </a:p>
      </dgm:t>
    </dgm:pt>
    <dgm:pt modelId="{4D05C7C9-B691-4447-8F34-335DCE8F3FB8}" type="parTrans" cxnId="{835A03F0-B793-4DA7-B307-3822C6C0EBEF}">
      <dgm:prSet/>
      <dgm:spPr/>
      <dgm:t>
        <a:bodyPr/>
        <a:lstStyle/>
        <a:p>
          <a:endParaRPr lang="en-GB"/>
        </a:p>
      </dgm:t>
    </dgm:pt>
    <dgm:pt modelId="{83AFF217-33D5-4F2B-902C-54F0F2591A93}" type="sibTrans" cxnId="{835A03F0-B793-4DA7-B307-3822C6C0EBEF}">
      <dgm:prSet/>
      <dgm:spPr/>
      <dgm:t>
        <a:bodyPr/>
        <a:lstStyle/>
        <a:p>
          <a:endParaRPr lang="en-GB"/>
        </a:p>
      </dgm:t>
    </dgm:pt>
    <dgm:pt modelId="{32EC67B6-6402-426E-8041-C372621576B1}">
      <dgm:prSet phldrT="[Text]" custT="1"/>
      <dgm:spPr>
        <a:solidFill>
          <a:srgbClr val="006600"/>
        </a:solidFill>
      </dgm:spPr>
      <dgm:t>
        <a:bodyPr/>
        <a:lstStyle/>
        <a:p>
          <a:r>
            <a:rPr lang="en-US" sz="1600" b="0" dirty="0" smtClean="0"/>
            <a:t>Promoting “Risk Conscious” &amp; Resilient Development</a:t>
          </a:r>
          <a:endParaRPr lang="en-GB" sz="1600" b="0" dirty="0"/>
        </a:p>
      </dgm:t>
    </dgm:pt>
    <dgm:pt modelId="{AD7714A0-8606-480E-A3EB-12B3BCC14911}" type="parTrans" cxnId="{5161EDD7-9BF5-494F-81CE-48B21B21EDDC}">
      <dgm:prSet/>
      <dgm:spPr/>
      <dgm:t>
        <a:bodyPr/>
        <a:lstStyle/>
        <a:p>
          <a:endParaRPr lang="en-GB"/>
        </a:p>
      </dgm:t>
    </dgm:pt>
    <dgm:pt modelId="{310B2990-9BF4-4388-8C61-C5DAEC2496ED}" type="sibTrans" cxnId="{5161EDD7-9BF5-494F-81CE-48B21B21EDDC}">
      <dgm:prSet/>
      <dgm:spPr/>
      <dgm:t>
        <a:bodyPr/>
        <a:lstStyle/>
        <a:p>
          <a:endParaRPr lang="en-GB"/>
        </a:p>
      </dgm:t>
    </dgm:pt>
    <dgm:pt modelId="{E146EE03-FBF2-41E3-BD44-FABD81972B48}">
      <dgm:prSet phldrT="[Text]" custT="1"/>
      <dgm:spPr>
        <a:solidFill>
          <a:srgbClr val="006600"/>
        </a:solidFill>
      </dgm:spPr>
      <dgm:t>
        <a:bodyPr/>
        <a:lstStyle/>
        <a:p>
          <a:r>
            <a:rPr lang="en-US" sz="1600" b="0" dirty="0" smtClean="0"/>
            <a:t>Resilient Key-Infrastructure and Life-Lines</a:t>
          </a:r>
          <a:endParaRPr lang="en-GB" sz="1600" b="0" dirty="0"/>
        </a:p>
      </dgm:t>
    </dgm:pt>
    <dgm:pt modelId="{BB71D81C-FCFD-4E61-B26D-A5194D03BF6D}" type="parTrans" cxnId="{8980E617-9883-44A6-AF7D-66DF7C56A643}">
      <dgm:prSet/>
      <dgm:spPr/>
      <dgm:t>
        <a:bodyPr/>
        <a:lstStyle/>
        <a:p>
          <a:endParaRPr lang="en-GB"/>
        </a:p>
      </dgm:t>
    </dgm:pt>
    <dgm:pt modelId="{4519E202-10FC-4DBB-9EBF-C461EA765957}" type="sibTrans" cxnId="{8980E617-9883-44A6-AF7D-66DF7C56A643}">
      <dgm:prSet/>
      <dgm:spPr/>
      <dgm:t>
        <a:bodyPr/>
        <a:lstStyle/>
        <a:p>
          <a:endParaRPr lang="en-GB"/>
        </a:p>
      </dgm:t>
    </dgm:pt>
    <dgm:pt modelId="{24002A01-FCE5-49EC-B2CA-1E998E44E27F}">
      <dgm:prSet phldrT="[Text]" custT="1"/>
      <dgm:spPr>
        <a:solidFill>
          <a:srgbClr val="006600"/>
        </a:solidFill>
      </dgm:spPr>
      <dgm:t>
        <a:bodyPr/>
        <a:lstStyle/>
        <a:p>
          <a:r>
            <a:rPr lang="en-US" sz="1600" b="0" dirty="0" smtClean="0"/>
            <a:t>Promoting Risk Awareness and Knowledge</a:t>
          </a:r>
          <a:endParaRPr lang="en-GB" sz="1600" b="0" dirty="0"/>
        </a:p>
      </dgm:t>
    </dgm:pt>
    <dgm:pt modelId="{A30898A0-4664-47AE-9A4D-5F9A1091A793}" type="parTrans" cxnId="{D2013742-4ACE-4D40-961C-2F8EC6543848}">
      <dgm:prSet/>
      <dgm:spPr/>
      <dgm:t>
        <a:bodyPr/>
        <a:lstStyle/>
        <a:p>
          <a:endParaRPr lang="en-GB"/>
        </a:p>
      </dgm:t>
    </dgm:pt>
    <dgm:pt modelId="{37ECA363-32FB-448E-ABE7-06F0B06D5B59}" type="sibTrans" cxnId="{D2013742-4ACE-4D40-961C-2F8EC6543848}">
      <dgm:prSet/>
      <dgm:spPr/>
      <dgm:t>
        <a:bodyPr/>
        <a:lstStyle/>
        <a:p>
          <a:endParaRPr lang="en-GB"/>
        </a:p>
      </dgm:t>
    </dgm:pt>
    <dgm:pt modelId="{FA9F0DCB-1633-43E3-8B39-6EFC56C59299}">
      <dgm:prSet phldrT="[Text]" custT="1"/>
      <dgm:spPr/>
      <dgm:t>
        <a:bodyPr/>
        <a:lstStyle/>
        <a:p>
          <a:r>
            <a:rPr lang="en-US" sz="1600" b="0" dirty="0" smtClean="0"/>
            <a:t>Multi-hazard EWS</a:t>
          </a:r>
          <a:endParaRPr lang="en-GB" sz="1600" b="0" dirty="0"/>
        </a:p>
      </dgm:t>
    </dgm:pt>
    <dgm:pt modelId="{7355A78A-2FAC-4C36-82EB-1635B84827F3}" type="parTrans" cxnId="{2258029F-8B1C-49CE-AD4D-6BA9B918B7AA}">
      <dgm:prSet/>
      <dgm:spPr/>
      <dgm:t>
        <a:bodyPr/>
        <a:lstStyle/>
        <a:p>
          <a:endParaRPr lang="en-GB"/>
        </a:p>
      </dgm:t>
    </dgm:pt>
    <dgm:pt modelId="{F6B7C445-EDF1-4D4B-BB64-AD21CDAA2AE6}" type="sibTrans" cxnId="{2258029F-8B1C-49CE-AD4D-6BA9B918B7AA}">
      <dgm:prSet/>
      <dgm:spPr/>
      <dgm:t>
        <a:bodyPr/>
        <a:lstStyle/>
        <a:p>
          <a:endParaRPr lang="en-GB"/>
        </a:p>
      </dgm:t>
    </dgm:pt>
    <dgm:pt modelId="{50BEE241-DBE8-4730-AB15-378B4C32EF07}">
      <dgm:prSet phldrT="[Text]" custT="1"/>
      <dgm:spPr/>
      <dgm:t>
        <a:bodyPr/>
        <a:lstStyle/>
        <a:p>
          <a:r>
            <a:rPr lang="en-US" sz="1600" b="0" dirty="0" smtClean="0"/>
            <a:t>Integrated national preparedness capacity</a:t>
          </a:r>
          <a:endParaRPr lang="en-GB" sz="1600" b="0" dirty="0"/>
        </a:p>
      </dgm:t>
    </dgm:pt>
    <dgm:pt modelId="{460B0E29-EA4D-4975-987C-64D657C5B779}" type="parTrans" cxnId="{4DB01D0D-7C9D-47E2-B34E-BE9AEA3EA736}">
      <dgm:prSet/>
      <dgm:spPr/>
      <dgm:t>
        <a:bodyPr/>
        <a:lstStyle/>
        <a:p>
          <a:endParaRPr lang="en-GB"/>
        </a:p>
      </dgm:t>
    </dgm:pt>
    <dgm:pt modelId="{8E2DDFA8-855D-4541-98D3-63D845DF5936}" type="sibTrans" cxnId="{4DB01D0D-7C9D-47E2-B34E-BE9AEA3EA736}">
      <dgm:prSet/>
      <dgm:spPr/>
      <dgm:t>
        <a:bodyPr/>
        <a:lstStyle/>
        <a:p>
          <a:endParaRPr lang="en-GB"/>
        </a:p>
      </dgm:t>
    </dgm:pt>
    <dgm:pt modelId="{7619E3F5-BEEC-4015-BB0E-08C2BB8C8A49}">
      <dgm:prSet phldrT="[Text]" custT="1"/>
      <dgm:spPr/>
      <dgm:t>
        <a:bodyPr/>
        <a:lstStyle/>
        <a:p>
          <a:r>
            <a:rPr lang="en-US" sz="1600" b="0" dirty="0" smtClean="0"/>
            <a:t>Disaster Risk Financing Mechanisms</a:t>
          </a:r>
          <a:endParaRPr lang="en-GB" sz="1600" b="0" dirty="0"/>
        </a:p>
      </dgm:t>
    </dgm:pt>
    <dgm:pt modelId="{E7EC93E8-1FEF-45D1-8E40-DB6253EFAD64}" type="parTrans" cxnId="{B8CA00A4-080B-4D5C-822B-DF20C3B15E30}">
      <dgm:prSet/>
      <dgm:spPr/>
      <dgm:t>
        <a:bodyPr/>
        <a:lstStyle/>
        <a:p>
          <a:endParaRPr lang="en-GB"/>
        </a:p>
      </dgm:t>
    </dgm:pt>
    <dgm:pt modelId="{09507345-CC1F-4BB4-BCC5-147061CC2301}" type="sibTrans" cxnId="{B8CA00A4-080B-4D5C-822B-DF20C3B15E30}">
      <dgm:prSet/>
      <dgm:spPr/>
      <dgm:t>
        <a:bodyPr/>
        <a:lstStyle/>
        <a:p>
          <a:endParaRPr lang="en-GB"/>
        </a:p>
      </dgm:t>
    </dgm:pt>
    <dgm:pt modelId="{8C0747E1-46F2-4F2E-BB04-F14EC82C4804}" type="pres">
      <dgm:prSet presAssocID="{62828416-3A88-4614-A5E7-EC0E13F9AD60}" presName="theList" presStyleCnt="0">
        <dgm:presLayoutVars>
          <dgm:dir/>
          <dgm:animLvl val="lvl"/>
          <dgm:resizeHandles val="exact"/>
        </dgm:presLayoutVars>
      </dgm:prSet>
      <dgm:spPr/>
      <dgm:t>
        <a:bodyPr/>
        <a:lstStyle/>
        <a:p>
          <a:endParaRPr lang="en-GB"/>
        </a:p>
      </dgm:t>
    </dgm:pt>
    <dgm:pt modelId="{4C1719BC-2FFF-4BE8-B5FF-59A4526BE75A}" type="pres">
      <dgm:prSet presAssocID="{36AD020C-8ECD-4C92-A900-5DE8AB70FCA5}" presName="compNode" presStyleCnt="0"/>
      <dgm:spPr/>
    </dgm:pt>
    <dgm:pt modelId="{E933B4B5-5AC5-42A0-BF5D-A4C9905BB812}" type="pres">
      <dgm:prSet presAssocID="{36AD020C-8ECD-4C92-A900-5DE8AB70FCA5}" presName="aNode" presStyleLbl="bgShp" presStyleIdx="0" presStyleCnt="3"/>
      <dgm:spPr/>
      <dgm:t>
        <a:bodyPr/>
        <a:lstStyle/>
        <a:p>
          <a:endParaRPr lang="en-GB"/>
        </a:p>
      </dgm:t>
    </dgm:pt>
    <dgm:pt modelId="{14131A29-0553-422A-B4CE-5063B5BC8193}" type="pres">
      <dgm:prSet presAssocID="{36AD020C-8ECD-4C92-A900-5DE8AB70FCA5}" presName="textNode" presStyleLbl="bgShp" presStyleIdx="0" presStyleCnt="3"/>
      <dgm:spPr/>
      <dgm:t>
        <a:bodyPr/>
        <a:lstStyle/>
        <a:p>
          <a:endParaRPr lang="en-GB"/>
        </a:p>
      </dgm:t>
    </dgm:pt>
    <dgm:pt modelId="{FDCD1A4F-EECD-4C14-A651-A7AAC0C2830F}" type="pres">
      <dgm:prSet presAssocID="{36AD020C-8ECD-4C92-A900-5DE8AB70FCA5}" presName="compChildNode" presStyleCnt="0"/>
      <dgm:spPr/>
    </dgm:pt>
    <dgm:pt modelId="{893E71BC-BE15-464B-8E2E-11E521565EB5}" type="pres">
      <dgm:prSet presAssocID="{36AD020C-8ECD-4C92-A900-5DE8AB70FCA5}" presName="theInnerList" presStyleCnt="0"/>
      <dgm:spPr/>
    </dgm:pt>
    <dgm:pt modelId="{DA5F1219-8BC0-4A1C-B677-A7B278011828}" type="pres">
      <dgm:prSet presAssocID="{490146E8-28BA-4933-AD46-5E6943859779}" presName="childNode" presStyleLbl="node1" presStyleIdx="0" presStyleCnt="11">
        <dgm:presLayoutVars>
          <dgm:bulletEnabled val="1"/>
        </dgm:presLayoutVars>
      </dgm:prSet>
      <dgm:spPr/>
      <dgm:t>
        <a:bodyPr/>
        <a:lstStyle/>
        <a:p>
          <a:endParaRPr lang="en-GB"/>
        </a:p>
      </dgm:t>
    </dgm:pt>
    <dgm:pt modelId="{E82AC85D-FFA0-4BAD-A991-790BAA261282}" type="pres">
      <dgm:prSet presAssocID="{490146E8-28BA-4933-AD46-5E6943859779}" presName="aSpace2" presStyleCnt="0"/>
      <dgm:spPr/>
    </dgm:pt>
    <dgm:pt modelId="{C192499F-D3A5-44FE-B533-1CFAB244EBCE}" type="pres">
      <dgm:prSet presAssocID="{53586345-663A-4DBA-89CF-F64B70D633EC}" presName="childNode" presStyleLbl="node1" presStyleIdx="1" presStyleCnt="11">
        <dgm:presLayoutVars>
          <dgm:bulletEnabled val="1"/>
        </dgm:presLayoutVars>
      </dgm:prSet>
      <dgm:spPr/>
      <dgm:t>
        <a:bodyPr/>
        <a:lstStyle/>
        <a:p>
          <a:endParaRPr lang="en-GB"/>
        </a:p>
      </dgm:t>
    </dgm:pt>
    <dgm:pt modelId="{F18AC000-592D-4710-9BB7-44A31E3B3D96}" type="pres">
      <dgm:prSet presAssocID="{53586345-663A-4DBA-89CF-F64B70D633EC}" presName="aSpace2" presStyleCnt="0"/>
      <dgm:spPr/>
    </dgm:pt>
    <dgm:pt modelId="{D5517375-358A-4109-8E82-CBC5427C99F2}" type="pres">
      <dgm:prSet presAssocID="{744870E3-A87B-4D8A-A81E-BFBB02A9B443}" presName="childNode" presStyleLbl="node1" presStyleIdx="2" presStyleCnt="11">
        <dgm:presLayoutVars>
          <dgm:bulletEnabled val="1"/>
        </dgm:presLayoutVars>
      </dgm:prSet>
      <dgm:spPr/>
      <dgm:t>
        <a:bodyPr/>
        <a:lstStyle/>
        <a:p>
          <a:endParaRPr lang="en-GB"/>
        </a:p>
      </dgm:t>
    </dgm:pt>
    <dgm:pt modelId="{B0C6069E-2CD9-4BD2-9926-4F189CD4502D}" type="pres">
      <dgm:prSet presAssocID="{744870E3-A87B-4D8A-A81E-BFBB02A9B443}" presName="aSpace2" presStyleCnt="0"/>
      <dgm:spPr/>
    </dgm:pt>
    <dgm:pt modelId="{E02840AF-5432-40B6-A5C1-302FC54793D9}" type="pres">
      <dgm:prSet presAssocID="{4B263730-78CA-47DA-8D40-7AAE26F4875E}" presName="childNode" presStyleLbl="node1" presStyleIdx="3" presStyleCnt="11">
        <dgm:presLayoutVars>
          <dgm:bulletEnabled val="1"/>
        </dgm:presLayoutVars>
      </dgm:prSet>
      <dgm:spPr/>
      <dgm:t>
        <a:bodyPr/>
        <a:lstStyle/>
        <a:p>
          <a:endParaRPr lang="en-GB"/>
        </a:p>
      </dgm:t>
    </dgm:pt>
    <dgm:pt modelId="{5DD22E3E-950C-4839-97B6-62BB0B932DE9}" type="pres">
      <dgm:prSet presAssocID="{36AD020C-8ECD-4C92-A900-5DE8AB70FCA5}" presName="aSpace" presStyleCnt="0"/>
      <dgm:spPr/>
    </dgm:pt>
    <dgm:pt modelId="{63B74046-513B-4527-93FD-B21F94A70F4F}" type="pres">
      <dgm:prSet presAssocID="{65A411F0-0989-4D8E-B03F-99634CE00D20}" presName="compNode" presStyleCnt="0"/>
      <dgm:spPr/>
    </dgm:pt>
    <dgm:pt modelId="{53847391-3895-428B-9F6B-4F417331DA24}" type="pres">
      <dgm:prSet presAssocID="{65A411F0-0989-4D8E-B03F-99634CE00D20}" presName="aNode" presStyleLbl="bgShp" presStyleIdx="1" presStyleCnt="3"/>
      <dgm:spPr/>
      <dgm:t>
        <a:bodyPr/>
        <a:lstStyle/>
        <a:p>
          <a:endParaRPr lang="en-GB"/>
        </a:p>
      </dgm:t>
    </dgm:pt>
    <dgm:pt modelId="{A5487879-CDC2-4C9B-998D-0AF2F5AF8151}" type="pres">
      <dgm:prSet presAssocID="{65A411F0-0989-4D8E-B03F-99634CE00D20}" presName="textNode" presStyleLbl="bgShp" presStyleIdx="1" presStyleCnt="3"/>
      <dgm:spPr/>
      <dgm:t>
        <a:bodyPr/>
        <a:lstStyle/>
        <a:p>
          <a:endParaRPr lang="en-GB"/>
        </a:p>
      </dgm:t>
    </dgm:pt>
    <dgm:pt modelId="{5F5BD5FC-4ACF-4DE7-86F3-85BDCD14A28C}" type="pres">
      <dgm:prSet presAssocID="{65A411F0-0989-4D8E-B03F-99634CE00D20}" presName="compChildNode" presStyleCnt="0"/>
      <dgm:spPr/>
    </dgm:pt>
    <dgm:pt modelId="{D7402C17-662D-4D32-877D-C59102430985}" type="pres">
      <dgm:prSet presAssocID="{65A411F0-0989-4D8E-B03F-99634CE00D20}" presName="theInnerList" presStyleCnt="0"/>
      <dgm:spPr/>
    </dgm:pt>
    <dgm:pt modelId="{BA874AFE-5A1A-4A70-A41F-3E348EEA645B}" type="pres">
      <dgm:prSet presAssocID="{CC6B201D-D662-49A0-9F88-9C0B4D6A5A40}" presName="childNode" presStyleLbl="node1" presStyleIdx="4" presStyleCnt="11">
        <dgm:presLayoutVars>
          <dgm:bulletEnabled val="1"/>
        </dgm:presLayoutVars>
      </dgm:prSet>
      <dgm:spPr/>
      <dgm:t>
        <a:bodyPr/>
        <a:lstStyle/>
        <a:p>
          <a:endParaRPr lang="en-GB"/>
        </a:p>
      </dgm:t>
    </dgm:pt>
    <dgm:pt modelId="{1D15A030-B6C0-4C5F-B8F4-CE90B0FEC24B}" type="pres">
      <dgm:prSet presAssocID="{CC6B201D-D662-49A0-9F88-9C0B4D6A5A40}" presName="aSpace2" presStyleCnt="0"/>
      <dgm:spPr/>
    </dgm:pt>
    <dgm:pt modelId="{88208024-AD4D-42F5-BD6C-61EC89A2D77E}" type="pres">
      <dgm:prSet presAssocID="{32EC67B6-6402-426E-8041-C372621576B1}" presName="childNode" presStyleLbl="node1" presStyleIdx="5" presStyleCnt="11">
        <dgm:presLayoutVars>
          <dgm:bulletEnabled val="1"/>
        </dgm:presLayoutVars>
      </dgm:prSet>
      <dgm:spPr/>
      <dgm:t>
        <a:bodyPr/>
        <a:lstStyle/>
        <a:p>
          <a:endParaRPr lang="en-GB"/>
        </a:p>
      </dgm:t>
    </dgm:pt>
    <dgm:pt modelId="{216C9B65-D752-4D2E-926E-5EFDE5C73531}" type="pres">
      <dgm:prSet presAssocID="{32EC67B6-6402-426E-8041-C372621576B1}" presName="aSpace2" presStyleCnt="0"/>
      <dgm:spPr/>
    </dgm:pt>
    <dgm:pt modelId="{A01A1156-F399-4A17-8C1D-8F15A81DBD5C}" type="pres">
      <dgm:prSet presAssocID="{E146EE03-FBF2-41E3-BD44-FABD81972B48}" presName="childNode" presStyleLbl="node1" presStyleIdx="6" presStyleCnt="11">
        <dgm:presLayoutVars>
          <dgm:bulletEnabled val="1"/>
        </dgm:presLayoutVars>
      </dgm:prSet>
      <dgm:spPr/>
      <dgm:t>
        <a:bodyPr/>
        <a:lstStyle/>
        <a:p>
          <a:endParaRPr lang="en-GB"/>
        </a:p>
      </dgm:t>
    </dgm:pt>
    <dgm:pt modelId="{31463F44-0778-4031-B738-A6856F30F332}" type="pres">
      <dgm:prSet presAssocID="{E146EE03-FBF2-41E3-BD44-FABD81972B48}" presName="aSpace2" presStyleCnt="0"/>
      <dgm:spPr/>
    </dgm:pt>
    <dgm:pt modelId="{6D4286CE-19ED-4757-BF6D-12F230910BD2}" type="pres">
      <dgm:prSet presAssocID="{24002A01-FCE5-49EC-B2CA-1E998E44E27F}" presName="childNode" presStyleLbl="node1" presStyleIdx="7" presStyleCnt="11">
        <dgm:presLayoutVars>
          <dgm:bulletEnabled val="1"/>
        </dgm:presLayoutVars>
      </dgm:prSet>
      <dgm:spPr/>
      <dgm:t>
        <a:bodyPr/>
        <a:lstStyle/>
        <a:p>
          <a:endParaRPr lang="en-GB"/>
        </a:p>
      </dgm:t>
    </dgm:pt>
    <dgm:pt modelId="{CC6388AD-503C-4DB5-AE66-8DDF3715F1BA}" type="pres">
      <dgm:prSet presAssocID="{65A411F0-0989-4D8E-B03F-99634CE00D20}" presName="aSpace" presStyleCnt="0"/>
      <dgm:spPr/>
    </dgm:pt>
    <dgm:pt modelId="{DEC17AFB-906A-4A2E-A919-EC685D332952}" type="pres">
      <dgm:prSet presAssocID="{016F6FBD-D6F0-4BAB-83A3-6C16F3794D0F}" presName="compNode" presStyleCnt="0"/>
      <dgm:spPr/>
    </dgm:pt>
    <dgm:pt modelId="{C882F4A2-0A15-48C3-93D9-D53B86D05862}" type="pres">
      <dgm:prSet presAssocID="{016F6FBD-D6F0-4BAB-83A3-6C16F3794D0F}" presName="aNode" presStyleLbl="bgShp" presStyleIdx="2" presStyleCnt="3"/>
      <dgm:spPr/>
      <dgm:t>
        <a:bodyPr/>
        <a:lstStyle/>
        <a:p>
          <a:endParaRPr lang="en-GB"/>
        </a:p>
      </dgm:t>
    </dgm:pt>
    <dgm:pt modelId="{BA00D89B-B11F-41B3-8026-0F178D392FDD}" type="pres">
      <dgm:prSet presAssocID="{016F6FBD-D6F0-4BAB-83A3-6C16F3794D0F}" presName="textNode" presStyleLbl="bgShp" presStyleIdx="2" presStyleCnt="3"/>
      <dgm:spPr/>
      <dgm:t>
        <a:bodyPr/>
        <a:lstStyle/>
        <a:p>
          <a:endParaRPr lang="en-GB"/>
        </a:p>
      </dgm:t>
    </dgm:pt>
    <dgm:pt modelId="{6514BB72-2837-4AB6-B7E4-5A9856B63125}" type="pres">
      <dgm:prSet presAssocID="{016F6FBD-D6F0-4BAB-83A3-6C16F3794D0F}" presName="compChildNode" presStyleCnt="0"/>
      <dgm:spPr/>
    </dgm:pt>
    <dgm:pt modelId="{81D54557-C96F-493D-A237-11E2567CD087}" type="pres">
      <dgm:prSet presAssocID="{016F6FBD-D6F0-4BAB-83A3-6C16F3794D0F}" presName="theInnerList" presStyleCnt="0"/>
      <dgm:spPr/>
    </dgm:pt>
    <dgm:pt modelId="{E81DB188-C7B9-4BD9-91E3-87BFE55EF10A}" type="pres">
      <dgm:prSet presAssocID="{FA9F0DCB-1633-43E3-8B39-6EFC56C59299}" presName="childNode" presStyleLbl="node1" presStyleIdx="8" presStyleCnt="11">
        <dgm:presLayoutVars>
          <dgm:bulletEnabled val="1"/>
        </dgm:presLayoutVars>
      </dgm:prSet>
      <dgm:spPr/>
      <dgm:t>
        <a:bodyPr/>
        <a:lstStyle/>
        <a:p>
          <a:endParaRPr lang="en-GB"/>
        </a:p>
      </dgm:t>
    </dgm:pt>
    <dgm:pt modelId="{EBF8AD38-7A02-4201-AAB7-65B78AFD7FC8}" type="pres">
      <dgm:prSet presAssocID="{FA9F0DCB-1633-43E3-8B39-6EFC56C59299}" presName="aSpace2" presStyleCnt="0"/>
      <dgm:spPr/>
    </dgm:pt>
    <dgm:pt modelId="{9E3AF91A-6335-4699-83FC-60F5F1D8143B}" type="pres">
      <dgm:prSet presAssocID="{50BEE241-DBE8-4730-AB15-378B4C32EF07}" presName="childNode" presStyleLbl="node1" presStyleIdx="9" presStyleCnt="11">
        <dgm:presLayoutVars>
          <dgm:bulletEnabled val="1"/>
        </dgm:presLayoutVars>
      </dgm:prSet>
      <dgm:spPr/>
      <dgm:t>
        <a:bodyPr/>
        <a:lstStyle/>
        <a:p>
          <a:endParaRPr lang="en-GB"/>
        </a:p>
      </dgm:t>
    </dgm:pt>
    <dgm:pt modelId="{39BB8816-6FBB-4991-ADAE-E6C37F4F55FE}" type="pres">
      <dgm:prSet presAssocID="{50BEE241-DBE8-4730-AB15-378B4C32EF07}" presName="aSpace2" presStyleCnt="0"/>
      <dgm:spPr/>
    </dgm:pt>
    <dgm:pt modelId="{9E5889EC-E61E-4494-9E46-332472EF2C20}" type="pres">
      <dgm:prSet presAssocID="{7619E3F5-BEEC-4015-BB0E-08C2BB8C8A49}" presName="childNode" presStyleLbl="node1" presStyleIdx="10" presStyleCnt="11">
        <dgm:presLayoutVars>
          <dgm:bulletEnabled val="1"/>
        </dgm:presLayoutVars>
      </dgm:prSet>
      <dgm:spPr/>
      <dgm:t>
        <a:bodyPr/>
        <a:lstStyle/>
        <a:p>
          <a:endParaRPr lang="en-GB"/>
        </a:p>
      </dgm:t>
    </dgm:pt>
  </dgm:ptLst>
  <dgm:cxnLst>
    <dgm:cxn modelId="{EEEF52C2-B126-49C0-AFF4-1FD9994BA421}" type="presOf" srcId="{62828416-3A88-4614-A5E7-EC0E13F9AD60}" destId="{8C0747E1-46F2-4F2E-BB04-F14EC82C4804}" srcOrd="0" destOrd="0" presId="urn:microsoft.com/office/officeart/2005/8/layout/lProcess2"/>
    <dgm:cxn modelId="{2258029F-8B1C-49CE-AD4D-6BA9B918B7AA}" srcId="{016F6FBD-D6F0-4BAB-83A3-6C16F3794D0F}" destId="{FA9F0DCB-1633-43E3-8B39-6EFC56C59299}" srcOrd="0" destOrd="0" parTransId="{7355A78A-2FAC-4C36-82EB-1635B84827F3}" sibTransId="{F6B7C445-EDF1-4D4B-BB64-AD21CDAA2AE6}"/>
    <dgm:cxn modelId="{835A03F0-B793-4DA7-B307-3822C6C0EBEF}" srcId="{65A411F0-0989-4D8E-B03F-99634CE00D20}" destId="{CC6B201D-D662-49A0-9F88-9C0B4D6A5A40}" srcOrd="0" destOrd="0" parTransId="{4D05C7C9-B691-4447-8F34-335DCE8F3FB8}" sibTransId="{83AFF217-33D5-4F2B-902C-54F0F2591A93}"/>
    <dgm:cxn modelId="{8980E617-9883-44A6-AF7D-66DF7C56A643}" srcId="{65A411F0-0989-4D8E-B03F-99634CE00D20}" destId="{E146EE03-FBF2-41E3-BD44-FABD81972B48}" srcOrd="2" destOrd="0" parTransId="{BB71D81C-FCFD-4E61-B26D-A5194D03BF6D}" sibTransId="{4519E202-10FC-4DBB-9EBF-C461EA765957}"/>
    <dgm:cxn modelId="{D2013742-4ACE-4D40-961C-2F8EC6543848}" srcId="{65A411F0-0989-4D8E-B03F-99634CE00D20}" destId="{24002A01-FCE5-49EC-B2CA-1E998E44E27F}" srcOrd="3" destOrd="0" parTransId="{A30898A0-4664-47AE-9A4D-5F9A1091A793}" sibTransId="{37ECA363-32FB-448E-ABE7-06F0B06D5B59}"/>
    <dgm:cxn modelId="{BED24482-7E50-4909-8E6A-7D692C44E0C8}" srcId="{36AD020C-8ECD-4C92-A900-5DE8AB70FCA5}" destId="{490146E8-28BA-4933-AD46-5E6943859779}" srcOrd="0" destOrd="0" parTransId="{AD752A1A-F1B7-4E22-B4DF-41F3A6B9D3B7}" sibTransId="{D221B469-96C0-4A91-902D-C39E7883534F}"/>
    <dgm:cxn modelId="{CBBE0020-9E66-4B71-B9E1-17F98AF9BE70}" srcId="{36AD020C-8ECD-4C92-A900-5DE8AB70FCA5}" destId="{53586345-663A-4DBA-89CF-F64B70D633EC}" srcOrd="1" destOrd="0" parTransId="{5F3B5AA1-97E9-42EE-B00E-C9BBFCAAE81F}" sibTransId="{C5CBB27D-2D59-433B-949C-DF10347A297A}"/>
    <dgm:cxn modelId="{F8BACBDE-100D-4AF2-843D-4996A0235A90}" srcId="{62828416-3A88-4614-A5E7-EC0E13F9AD60}" destId="{65A411F0-0989-4D8E-B03F-99634CE00D20}" srcOrd="1" destOrd="0" parTransId="{C57B384A-C9F9-497D-B0D8-CE9B156F61EC}" sibTransId="{1D0B05CB-BBA8-4DB8-A0CB-CAAB95126D83}"/>
    <dgm:cxn modelId="{8DF2C518-571E-45A7-AE1B-C5E90D55E509}" srcId="{62828416-3A88-4614-A5E7-EC0E13F9AD60}" destId="{016F6FBD-D6F0-4BAB-83A3-6C16F3794D0F}" srcOrd="2" destOrd="0" parTransId="{EDEB94BA-321B-4E4E-AAD5-2FC5C7914C0C}" sibTransId="{544DB5C4-AF29-4CE3-826A-B672439C51E2}"/>
    <dgm:cxn modelId="{DDDF7D60-7E1C-4086-A96E-F05C6FC74B1D}" type="presOf" srcId="{24002A01-FCE5-49EC-B2CA-1E998E44E27F}" destId="{6D4286CE-19ED-4757-BF6D-12F230910BD2}" srcOrd="0" destOrd="0" presId="urn:microsoft.com/office/officeart/2005/8/layout/lProcess2"/>
    <dgm:cxn modelId="{E22CE71B-4CEE-4DFB-8BDA-87E500B4E7F5}" type="presOf" srcId="{36AD020C-8ECD-4C92-A900-5DE8AB70FCA5}" destId="{E933B4B5-5AC5-42A0-BF5D-A4C9905BB812}" srcOrd="0" destOrd="0" presId="urn:microsoft.com/office/officeart/2005/8/layout/lProcess2"/>
    <dgm:cxn modelId="{FC4EDC29-5CAF-4673-B05B-85348B0E208C}" type="presOf" srcId="{490146E8-28BA-4933-AD46-5E6943859779}" destId="{DA5F1219-8BC0-4A1C-B677-A7B278011828}" srcOrd="0" destOrd="0" presId="urn:microsoft.com/office/officeart/2005/8/layout/lProcess2"/>
    <dgm:cxn modelId="{4C001918-7798-4C63-BEE3-3A98E7B3B8C4}" type="presOf" srcId="{65A411F0-0989-4D8E-B03F-99634CE00D20}" destId="{53847391-3895-428B-9F6B-4F417331DA24}" srcOrd="0" destOrd="0" presId="urn:microsoft.com/office/officeart/2005/8/layout/lProcess2"/>
    <dgm:cxn modelId="{AB6B1629-A242-4048-A0FA-179EA405D07A}" type="presOf" srcId="{016F6FBD-D6F0-4BAB-83A3-6C16F3794D0F}" destId="{C882F4A2-0A15-48C3-93D9-D53B86D05862}" srcOrd="0" destOrd="0" presId="urn:microsoft.com/office/officeart/2005/8/layout/lProcess2"/>
    <dgm:cxn modelId="{09C1E92A-5A97-4FD5-AA71-62FCFE14E47A}" type="presOf" srcId="{4B263730-78CA-47DA-8D40-7AAE26F4875E}" destId="{E02840AF-5432-40B6-A5C1-302FC54793D9}" srcOrd="0" destOrd="0" presId="urn:microsoft.com/office/officeart/2005/8/layout/lProcess2"/>
    <dgm:cxn modelId="{B8CA00A4-080B-4D5C-822B-DF20C3B15E30}" srcId="{016F6FBD-D6F0-4BAB-83A3-6C16F3794D0F}" destId="{7619E3F5-BEEC-4015-BB0E-08C2BB8C8A49}" srcOrd="2" destOrd="0" parTransId="{E7EC93E8-1FEF-45D1-8E40-DB6253EFAD64}" sibTransId="{09507345-CC1F-4BB4-BCC5-147061CC2301}"/>
    <dgm:cxn modelId="{87DDD70B-C188-4A36-82A6-6313AF1BFB29}" srcId="{36AD020C-8ECD-4C92-A900-5DE8AB70FCA5}" destId="{744870E3-A87B-4D8A-A81E-BFBB02A9B443}" srcOrd="2" destOrd="0" parTransId="{93F5C200-A22F-415D-BBC6-8335CE3E4C00}" sibTransId="{BBDAD1B2-FB28-465D-9134-10D60E8D6583}"/>
    <dgm:cxn modelId="{7AA15185-4176-436E-8DEA-F518D2EB9568}" type="presOf" srcId="{36AD020C-8ECD-4C92-A900-5DE8AB70FCA5}" destId="{14131A29-0553-422A-B4CE-5063B5BC8193}" srcOrd="1" destOrd="0" presId="urn:microsoft.com/office/officeart/2005/8/layout/lProcess2"/>
    <dgm:cxn modelId="{87376251-5FDF-4DDB-B454-F95442E7DD10}" type="presOf" srcId="{50BEE241-DBE8-4730-AB15-378B4C32EF07}" destId="{9E3AF91A-6335-4699-83FC-60F5F1D8143B}" srcOrd="0" destOrd="0" presId="urn:microsoft.com/office/officeart/2005/8/layout/lProcess2"/>
    <dgm:cxn modelId="{2506BAF9-F515-4BF6-8769-1C9927FF4E94}" srcId="{36AD020C-8ECD-4C92-A900-5DE8AB70FCA5}" destId="{4B263730-78CA-47DA-8D40-7AAE26F4875E}" srcOrd="3" destOrd="0" parTransId="{693CBD02-8734-443A-9B4A-F93CDC31FF8D}" sibTransId="{DAED9EDA-CC38-4EDA-99ED-CDCAA38629DA}"/>
    <dgm:cxn modelId="{5161EDD7-9BF5-494F-81CE-48B21B21EDDC}" srcId="{65A411F0-0989-4D8E-B03F-99634CE00D20}" destId="{32EC67B6-6402-426E-8041-C372621576B1}" srcOrd="1" destOrd="0" parTransId="{AD7714A0-8606-480E-A3EB-12B3BCC14911}" sibTransId="{310B2990-9BF4-4388-8C61-C5DAEC2496ED}"/>
    <dgm:cxn modelId="{1B839EB7-6ED6-425D-85DE-D2FB7041323F}" srcId="{62828416-3A88-4614-A5E7-EC0E13F9AD60}" destId="{36AD020C-8ECD-4C92-A900-5DE8AB70FCA5}" srcOrd="0" destOrd="0" parTransId="{9977E522-1814-4528-9850-7059E50800D6}" sibTransId="{E64BF471-228D-4C4A-BC24-052746D0F17D}"/>
    <dgm:cxn modelId="{834CEB9E-AA44-43D5-B82F-CB4620AC4D97}" type="presOf" srcId="{7619E3F5-BEEC-4015-BB0E-08C2BB8C8A49}" destId="{9E5889EC-E61E-4494-9E46-332472EF2C20}" srcOrd="0" destOrd="0" presId="urn:microsoft.com/office/officeart/2005/8/layout/lProcess2"/>
    <dgm:cxn modelId="{E570F5CC-0293-4325-B5B5-C6667FC57AE6}" type="presOf" srcId="{744870E3-A87B-4D8A-A81E-BFBB02A9B443}" destId="{D5517375-358A-4109-8E82-CBC5427C99F2}" srcOrd="0" destOrd="0" presId="urn:microsoft.com/office/officeart/2005/8/layout/lProcess2"/>
    <dgm:cxn modelId="{4DB01D0D-7C9D-47E2-B34E-BE9AEA3EA736}" srcId="{016F6FBD-D6F0-4BAB-83A3-6C16F3794D0F}" destId="{50BEE241-DBE8-4730-AB15-378B4C32EF07}" srcOrd="1" destOrd="0" parTransId="{460B0E29-EA4D-4975-987C-64D657C5B779}" sibTransId="{8E2DDFA8-855D-4541-98D3-63D845DF5936}"/>
    <dgm:cxn modelId="{E834A5F5-CC44-40BE-A6E3-930390727F48}" type="presOf" srcId="{CC6B201D-D662-49A0-9F88-9C0B4D6A5A40}" destId="{BA874AFE-5A1A-4A70-A41F-3E348EEA645B}" srcOrd="0" destOrd="0" presId="urn:microsoft.com/office/officeart/2005/8/layout/lProcess2"/>
    <dgm:cxn modelId="{D15EF992-EB11-43FF-A26C-01655A2325D5}" type="presOf" srcId="{53586345-663A-4DBA-89CF-F64B70D633EC}" destId="{C192499F-D3A5-44FE-B533-1CFAB244EBCE}" srcOrd="0" destOrd="0" presId="urn:microsoft.com/office/officeart/2005/8/layout/lProcess2"/>
    <dgm:cxn modelId="{1A1E3EE6-4091-4949-848F-012E380BBD5A}" type="presOf" srcId="{FA9F0DCB-1633-43E3-8B39-6EFC56C59299}" destId="{E81DB188-C7B9-4BD9-91E3-87BFE55EF10A}" srcOrd="0" destOrd="0" presId="urn:microsoft.com/office/officeart/2005/8/layout/lProcess2"/>
    <dgm:cxn modelId="{8C19C8AD-CC33-4BFE-81EE-54805997C700}" type="presOf" srcId="{32EC67B6-6402-426E-8041-C372621576B1}" destId="{88208024-AD4D-42F5-BD6C-61EC89A2D77E}" srcOrd="0" destOrd="0" presId="urn:microsoft.com/office/officeart/2005/8/layout/lProcess2"/>
    <dgm:cxn modelId="{863B3BCD-F6E7-444B-8756-4FA5CCC0C96C}" type="presOf" srcId="{016F6FBD-D6F0-4BAB-83A3-6C16F3794D0F}" destId="{BA00D89B-B11F-41B3-8026-0F178D392FDD}" srcOrd="1" destOrd="0" presId="urn:microsoft.com/office/officeart/2005/8/layout/lProcess2"/>
    <dgm:cxn modelId="{8AF94648-2B0C-48E6-9184-8992B9902637}" type="presOf" srcId="{65A411F0-0989-4D8E-B03F-99634CE00D20}" destId="{A5487879-CDC2-4C9B-998D-0AF2F5AF8151}" srcOrd="1" destOrd="0" presId="urn:microsoft.com/office/officeart/2005/8/layout/lProcess2"/>
    <dgm:cxn modelId="{B6E64D78-7687-40AD-9872-6C64958B724B}" type="presOf" srcId="{E146EE03-FBF2-41E3-BD44-FABD81972B48}" destId="{A01A1156-F399-4A17-8C1D-8F15A81DBD5C}" srcOrd="0" destOrd="0" presId="urn:microsoft.com/office/officeart/2005/8/layout/lProcess2"/>
    <dgm:cxn modelId="{FA17CB4C-EDAF-4A87-AE76-31CD3A799F90}" type="presParOf" srcId="{8C0747E1-46F2-4F2E-BB04-F14EC82C4804}" destId="{4C1719BC-2FFF-4BE8-B5FF-59A4526BE75A}" srcOrd="0" destOrd="0" presId="urn:microsoft.com/office/officeart/2005/8/layout/lProcess2"/>
    <dgm:cxn modelId="{06AB989E-380C-4A40-B38F-00C92160BCAF}" type="presParOf" srcId="{4C1719BC-2FFF-4BE8-B5FF-59A4526BE75A}" destId="{E933B4B5-5AC5-42A0-BF5D-A4C9905BB812}" srcOrd="0" destOrd="0" presId="urn:microsoft.com/office/officeart/2005/8/layout/lProcess2"/>
    <dgm:cxn modelId="{A87598EC-6BDD-4245-8FE1-E40FA5F786E7}" type="presParOf" srcId="{4C1719BC-2FFF-4BE8-B5FF-59A4526BE75A}" destId="{14131A29-0553-422A-B4CE-5063B5BC8193}" srcOrd="1" destOrd="0" presId="urn:microsoft.com/office/officeart/2005/8/layout/lProcess2"/>
    <dgm:cxn modelId="{F3E0A726-5147-40C8-8235-DA0E8CC0B3C0}" type="presParOf" srcId="{4C1719BC-2FFF-4BE8-B5FF-59A4526BE75A}" destId="{FDCD1A4F-EECD-4C14-A651-A7AAC0C2830F}" srcOrd="2" destOrd="0" presId="urn:microsoft.com/office/officeart/2005/8/layout/lProcess2"/>
    <dgm:cxn modelId="{9BE87BE6-81D4-4452-A16A-081188DC45E0}" type="presParOf" srcId="{FDCD1A4F-EECD-4C14-A651-A7AAC0C2830F}" destId="{893E71BC-BE15-464B-8E2E-11E521565EB5}" srcOrd="0" destOrd="0" presId="urn:microsoft.com/office/officeart/2005/8/layout/lProcess2"/>
    <dgm:cxn modelId="{80DC0A93-77B0-437E-B959-743C93AA0CD0}" type="presParOf" srcId="{893E71BC-BE15-464B-8E2E-11E521565EB5}" destId="{DA5F1219-8BC0-4A1C-B677-A7B278011828}" srcOrd="0" destOrd="0" presId="urn:microsoft.com/office/officeart/2005/8/layout/lProcess2"/>
    <dgm:cxn modelId="{336EF3C6-7526-423C-8506-F47C86BDD746}" type="presParOf" srcId="{893E71BC-BE15-464B-8E2E-11E521565EB5}" destId="{E82AC85D-FFA0-4BAD-A991-790BAA261282}" srcOrd="1" destOrd="0" presId="urn:microsoft.com/office/officeart/2005/8/layout/lProcess2"/>
    <dgm:cxn modelId="{AB86BDF4-42E8-492C-8423-D9D3F1EB6B98}" type="presParOf" srcId="{893E71BC-BE15-464B-8E2E-11E521565EB5}" destId="{C192499F-D3A5-44FE-B533-1CFAB244EBCE}" srcOrd="2" destOrd="0" presId="urn:microsoft.com/office/officeart/2005/8/layout/lProcess2"/>
    <dgm:cxn modelId="{F55CA8E4-CDF8-42A6-B314-66046A009A32}" type="presParOf" srcId="{893E71BC-BE15-464B-8E2E-11E521565EB5}" destId="{F18AC000-592D-4710-9BB7-44A31E3B3D96}" srcOrd="3" destOrd="0" presId="urn:microsoft.com/office/officeart/2005/8/layout/lProcess2"/>
    <dgm:cxn modelId="{38D97E1E-BDA2-4E4B-81C0-6F54DBD24764}" type="presParOf" srcId="{893E71BC-BE15-464B-8E2E-11E521565EB5}" destId="{D5517375-358A-4109-8E82-CBC5427C99F2}" srcOrd="4" destOrd="0" presId="urn:microsoft.com/office/officeart/2005/8/layout/lProcess2"/>
    <dgm:cxn modelId="{F5370626-9DFA-4D95-AB8A-378DA57900AD}" type="presParOf" srcId="{893E71BC-BE15-464B-8E2E-11E521565EB5}" destId="{B0C6069E-2CD9-4BD2-9926-4F189CD4502D}" srcOrd="5" destOrd="0" presId="urn:microsoft.com/office/officeart/2005/8/layout/lProcess2"/>
    <dgm:cxn modelId="{6D644140-9630-4892-BCB3-42B8DC34E373}" type="presParOf" srcId="{893E71BC-BE15-464B-8E2E-11E521565EB5}" destId="{E02840AF-5432-40B6-A5C1-302FC54793D9}" srcOrd="6" destOrd="0" presId="urn:microsoft.com/office/officeart/2005/8/layout/lProcess2"/>
    <dgm:cxn modelId="{690DCF70-50F3-4610-AF8B-DCA361248D23}" type="presParOf" srcId="{8C0747E1-46F2-4F2E-BB04-F14EC82C4804}" destId="{5DD22E3E-950C-4839-97B6-62BB0B932DE9}" srcOrd="1" destOrd="0" presId="urn:microsoft.com/office/officeart/2005/8/layout/lProcess2"/>
    <dgm:cxn modelId="{9E1563F9-D880-4221-82CA-0691727CA9F4}" type="presParOf" srcId="{8C0747E1-46F2-4F2E-BB04-F14EC82C4804}" destId="{63B74046-513B-4527-93FD-B21F94A70F4F}" srcOrd="2" destOrd="0" presId="urn:microsoft.com/office/officeart/2005/8/layout/lProcess2"/>
    <dgm:cxn modelId="{86710027-0D7E-40AB-9B5E-91744FB52262}" type="presParOf" srcId="{63B74046-513B-4527-93FD-B21F94A70F4F}" destId="{53847391-3895-428B-9F6B-4F417331DA24}" srcOrd="0" destOrd="0" presId="urn:microsoft.com/office/officeart/2005/8/layout/lProcess2"/>
    <dgm:cxn modelId="{4E8663E7-28EA-4201-85F8-78E5301F5835}" type="presParOf" srcId="{63B74046-513B-4527-93FD-B21F94A70F4F}" destId="{A5487879-CDC2-4C9B-998D-0AF2F5AF8151}" srcOrd="1" destOrd="0" presId="urn:microsoft.com/office/officeart/2005/8/layout/lProcess2"/>
    <dgm:cxn modelId="{9B5BA254-67B8-422A-A906-28497E1513ED}" type="presParOf" srcId="{63B74046-513B-4527-93FD-B21F94A70F4F}" destId="{5F5BD5FC-4ACF-4DE7-86F3-85BDCD14A28C}" srcOrd="2" destOrd="0" presId="urn:microsoft.com/office/officeart/2005/8/layout/lProcess2"/>
    <dgm:cxn modelId="{18DAEC9F-F6AC-4797-AEDA-95328C811DA7}" type="presParOf" srcId="{5F5BD5FC-4ACF-4DE7-86F3-85BDCD14A28C}" destId="{D7402C17-662D-4D32-877D-C59102430985}" srcOrd="0" destOrd="0" presId="urn:microsoft.com/office/officeart/2005/8/layout/lProcess2"/>
    <dgm:cxn modelId="{FDDE7A68-5012-4FE8-8145-CCAE629D68F2}" type="presParOf" srcId="{D7402C17-662D-4D32-877D-C59102430985}" destId="{BA874AFE-5A1A-4A70-A41F-3E348EEA645B}" srcOrd="0" destOrd="0" presId="urn:microsoft.com/office/officeart/2005/8/layout/lProcess2"/>
    <dgm:cxn modelId="{3C602954-F103-4FFD-B2F9-3D07597DDC88}" type="presParOf" srcId="{D7402C17-662D-4D32-877D-C59102430985}" destId="{1D15A030-B6C0-4C5F-B8F4-CE90B0FEC24B}" srcOrd="1" destOrd="0" presId="urn:microsoft.com/office/officeart/2005/8/layout/lProcess2"/>
    <dgm:cxn modelId="{083E02B4-8973-4759-9223-A49A63E8DE43}" type="presParOf" srcId="{D7402C17-662D-4D32-877D-C59102430985}" destId="{88208024-AD4D-42F5-BD6C-61EC89A2D77E}" srcOrd="2" destOrd="0" presId="urn:microsoft.com/office/officeart/2005/8/layout/lProcess2"/>
    <dgm:cxn modelId="{14458D53-712F-4CDA-B7B5-91F3DF7A889D}" type="presParOf" srcId="{D7402C17-662D-4D32-877D-C59102430985}" destId="{216C9B65-D752-4D2E-926E-5EFDE5C73531}" srcOrd="3" destOrd="0" presId="urn:microsoft.com/office/officeart/2005/8/layout/lProcess2"/>
    <dgm:cxn modelId="{3B3DFA12-9998-4268-AAB3-36DE7DED7A7D}" type="presParOf" srcId="{D7402C17-662D-4D32-877D-C59102430985}" destId="{A01A1156-F399-4A17-8C1D-8F15A81DBD5C}" srcOrd="4" destOrd="0" presId="urn:microsoft.com/office/officeart/2005/8/layout/lProcess2"/>
    <dgm:cxn modelId="{42A92140-13AC-4A97-A47E-4287A5258013}" type="presParOf" srcId="{D7402C17-662D-4D32-877D-C59102430985}" destId="{31463F44-0778-4031-B738-A6856F30F332}" srcOrd="5" destOrd="0" presId="urn:microsoft.com/office/officeart/2005/8/layout/lProcess2"/>
    <dgm:cxn modelId="{2DF7298B-6285-489A-9583-B472DFE74F12}" type="presParOf" srcId="{D7402C17-662D-4D32-877D-C59102430985}" destId="{6D4286CE-19ED-4757-BF6D-12F230910BD2}" srcOrd="6" destOrd="0" presId="urn:microsoft.com/office/officeart/2005/8/layout/lProcess2"/>
    <dgm:cxn modelId="{9A9F744C-44DD-45F8-8407-F6AAACF478D1}" type="presParOf" srcId="{8C0747E1-46F2-4F2E-BB04-F14EC82C4804}" destId="{CC6388AD-503C-4DB5-AE66-8DDF3715F1BA}" srcOrd="3" destOrd="0" presId="urn:microsoft.com/office/officeart/2005/8/layout/lProcess2"/>
    <dgm:cxn modelId="{81988F5E-BC6E-4A3E-8A18-D440DC12D50E}" type="presParOf" srcId="{8C0747E1-46F2-4F2E-BB04-F14EC82C4804}" destId="{DEC17AFB-906A-4A2E-A919-EC685D332952}" srcOrd="4" destOrd="0" presId="urn:microsoft.com/office/officeart/2005/8/layout/lProcess2"/>
    <dgm:cxn modelId="{030CAE59-41B7-46D9-9A85-09234552BF15}" type="presParOf" srcId="{DEC17AFB-906A-4A2E-A919-EC685D332952}" destId="{C882F4A2-0A15-48C3-93D9-D53B86D05862}" srcOrd="0" destOrd="0" presId="urn:microsoft.com/office/officeart/2005/8/layout/lProcess2"/>
    <dgm:cxn modelId="{636DF35D-7165-41BF-9262-C6818D5E67E1}" type="presParOf" srcId="{DEC17AFB-906A-4A2E-A919-EC685D332952}" destId="{BA00D89B-B11F-41B3-8026-0F178D392FDD}" srcOrd="1" destOrd="0" presId="urn:microsoft.com/office/officeart/2005/8/layout/lProcess2"/>
    <dgm:cxn modelId="{CB2FA149-BD8D-4983-B573-D8A9B99FB9B1}" type="presParOf" srcId="{DEC17AFB-906A-4A2E-A919-EC685D332952}" destId="{6514BB72-2837-4AB6-B7E4-5A9856B63125}" srcOrd="2" destOrd="0" presId="urn:microsoft.com/office/officeart/2005/8/layout/lProcess2"/>
    <dgm:cxn modelId="{E4FFB4B8-537D-4434-B037-D5A08BD36B92}" type="presParOf" srcId="{6514BB72-2837-4AB6-B7E4-5A9856B63125}" destId="{81D54557-C96F-493D-A237-11E2567CD087}" srcOrd="0" destOrd="0" presId="urn:microsoft.com/office/officeart/2005/8/layout/lProcess2"/>
    <dgm:cxn modelId="{6D51F68F-21BE-4A6C-A8F3-E51B4A976EB6}" type="presParOf" srcId="{81D54557-C96F-493D-A237-11E2567CD087}" destId="{E81DB188-C7B9-4BD9-91E3-87BFE55EF10A}" srcOrd="0" destOrd="0" presId="urn:microsoft.com/office/officeart/2005/8/layout/lProcess2"/>
    <dgm:cxn modelId="{2C994AC6-98F2-4BA0-8733-8DAD184E82A1}" type="presParOf" srcId="{81D54557-C96F-493D-A237-11E2567CD087}" destId="{EBF8AD38-7A02-4201-AAB7-65B78AFD7FC8}" srcOrd="1" destOrd="0" presId="urn:microsoft.com/office/officeart/2005/8/layout/lProcess2"/>
    <dgm:cxn modelId="{6EDCA132-EC8E-4F01-9B44-AE0E5FE2D37E}" type="presParOf" srcId="{81D54557-C96F-493D-A237-11E2567CD087}" destId="{9E3AF91A-6335-4699-83FC-60F5F1D8143B}" srcOrd="2" destOrd="0" presId="urn:microsoft.com/office/officeart/2005/8/layout/lProcess2"/>
    <dgm:cxn modelId="{E956AECC-3BB1-4491-8186-528B205283C2}" type="presParOf" srcId="{81D54557-C96F-493D-A237-11E2567CD087}" destId="{39BB8816-6FBB-4991-ADAE-E6C37F4F55FE}" srcOrd="3" destOrd="0" presId="urn:microsoft.com/office/officeart/2005/8/layout/lProcess2"/>
    <dgm:cxn modelId="{BBB9B12A-FD8C-4A6B-837C-E614794FAF09}" type="presParOf" srcId="{81D54557-C96F-493D-A237-11E2567CD087}" destId="{9E5889EC-E61E-4494-9E46-332472EF2C2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4C7C546-E4E9-4627-ADE7-8C883C55B139}" type="doc">
      <dgm:prSet loTypeId="urn:microsoft.com/office/officeart/2005/8/layout/hList3" loCatId="list" qsTypeId="urn:microsoft.com/office/officeart/2005/8/quickstyle/3d1" qsCatId="3D" csTypeId="urn:microsoft.com/office/officeart/2005/8/colors/colorful5" csCatId="colorful" phldr="1"/>
      <dgm:spPr/>
      <dgm:t>
        <a:bodyPr/>
        <a:lstStyle/>
        <a:p>
          <a:endParaRPr lang="en-GB"/>
        </a:p>
      </dgm:t>
    </dgm:pt>
    <dgm:pt modelId="{29A5A0E8-5910-4167-A8B3-9106A4FE1465}">
      <dgm:prSet custT="1"/>
      <dgm:spPr>
        <a:solidFill>
          <a:srgbClr val="996633">
            <a:alpha val="90000"/>
          </a:srgbClr>
        </a:solidFill>
      </dgm:spPr>
      <dgm:t>
        <a:bodyPr/>
        <a:lstStyle/>
        <a:p>
          <a:r>
            <a:rPr lang="en-US" sz="2400" b="1" dirty="0" smtClean="0">
              <a:solidFill>
                <a:srgbClr val="FFFF00"/>
              </a:solidFill>
              <a:latin typeface="Arial" pitchFamily="34" charset="0"/>
              <a:ea typeface="MS PGothic" pitchFamily="34" charset="-128"/>
              <a:cs typeface="Arial" pitchFamily="34" charset="0"/>
            </a:rPr>
            <a:t>10</a:t>
          </a:r>
          <a:r>
            <a:rPr lang="en-US" sz="2400" b="0" dirty="0" smtClean="0">
              <a:solidFill>
                <a:schemeClr val="bg1"/>
              </a:solidFill>
              <a:latin typeface="Arial" pitchFamily="34" charset="0"/>
              <a:ea typeface="MS PGothic" pitchFamily="34" charset="-128"/>
              <a:cs typeface="Arial" pitchFamily="34" charset="0"/>
            </a:rPr>
            <a:t> disaster management </a:t>
          </a:r>
          <a:r>
            <a:rPr lang="en-US" sz="2400" b="1" dirty="0" smtClean="0">
              <a:solidFill>
                <a:srgbClr val="FFFF00"/>
              </a:solidFill>
              <a:latin typeface="Arial" pitchFamily="34" charset="0"/>
              <a:ea typeface="MS PGothic" pitchFamily="34" charset="-128"/>
              <a:cs typeface="Arial" pitchFamily="34" charset="0"/>
            </a:rPr>
            <a:t>priority areas</a:t>
          </a:r>
          <a:endParaRPr lang="en-US" sz="2400" b="0" dirty="0">
            <a:solidFill>
              <a:schemeClr val="bg1"/>
            </a:solidFill>
            <a:latin typeface="Arial" pitchFamily="34" charset="0"/>
            <a:ea typeface="MS PGothic" pitchFamily="34" charset="-128"/>
            <a:cs typeface="Arial" pitchFamily="34" charset="0"/>
          </a:endParaRPr>
        </a:p>
      </dgm:t>
    </dgm:pt>
    <dgm:pt modelId="{A40D30E2-A7BC-44C4-BEF7-8423826E6625}" type="parTrans" cxnId="{D0B411FF-8FD7-4F31-8A7A-5AE579989BCD}">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DEAE15C6-9B88-411E-AA38-4A4A912F80F8}" type="sibTrans" cxnId="{D0B411FF-8FD7-4F31-8A7A-5AE579989BCD}">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6EFDFC77-42C9-448D-A57B-5AE930DEA3DC}">
      <dgm:prSet custT="1"/>
      <dgm:spPr>
        <a:solidFill>
          <a:schemeClr val="accent5">
            <a:lumMod val="25000"/>
            <a:alpha val="90000"/>
          </a:schemeClr>
        </a:solidFill>
      </dgm:spPr>
      <dgm:t>
        <a:bodyPr/>
        <a:lstStyle/>
        <a:p>
          <a:r>
            <a:rPr lang="en-US" sz="2400" b="1" dirty="0" smtClean="0">
              <a:solidFill>
                <a:srgbClr val="FFFF00"/>
              </a:solidFill>
              <a:latin typeface="Arial" pitchFamily="34" charset="0"/>
              <a:ea typeface="MS PGothic" pitchFamily="34" charset="-128"/>
              <a:cs typeface="Arial" pitchFamily="34" charset="0"/>
            </a:rPr>
            <a:t>118</a:t>
          </a:r>
          <a:r>
            <a:rPr lang="en-US" sz="2400" b="0" dirty="0" smtClean="0">
              <a:solidFill>
                <a:schemeClr val="bg1"/>
              </a:solidFill>
              <a:latin typeface="Arial" pitchFamily="34" charset="0"/>
              <a:ea typeface="MS PGothic" pitchFamily="34" charset="-128"/>
              <a:cs typeface="Arial" pitchFamily="34" charset="0"/>
            </a:rPr>
            <a:t> interventions</a:t>
          </a:r>
          <a:endParaRPr lang="en-US" sz="2400" b="0" dirty="0">
            <a:solidFill>
              <a:schemeClr val="bg1"/>
            </a:solidFill>
            <a:latin typeface="Arial" pitchFamily="34" charset="0"/>
            <a:ea typeface="MS PGothic" pitchFamily="34" charset="-128"/>
            <a:cs typeface="Arial" pitchFamily="34" charset="0"/>
          </a:endParaRPr>
        </a:p>
      </dgm:t>
    </dgm:pt>
    <dgm:pt modelId="{26859A93-6E98-46B8-89C0-21E90CF0F436}" type="parTrans" cxnId="{C1E394C7-705A-4DD9-939A-F86C79D92F17}">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657580C0-D370-416C-957E-F3DB7FB10FE3}" type="sibTrans" cxnId="{C1E394C7-705A-4DD9-939A-F86C79D92F17}">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85C20647-6EF8-4BC3-AF91-BA9A974CBD7C}">
      <dgm:prSet phldrT="[Text]" custT="1"/>
      <dgm:spPr>
        <a:solidFill>
          <a:schemeClr val="accent1">
            <a:lumMod val="25000"/>
          </a:schemeClr>
        </a:solidFill>
      </dgm:spPr>
      <dgm:t>
        <a:bodyPr/>
        <a:lstStyle/>
        <a:p>
          <a:r>
            <a:rPr lang="en-US" sz="2400" b="1" dirty="0" smtClean="0">
              <a:solidFill>
                <a:schemeClr val="bg1"/>
              </a:solidFill>
              <a:latin typeface="Arial" pitchFamily="34" charset="0"/>
              <a:cs typeface="Arial" pitchFamily="34" charset="0"/>
            </a:rPr>
            <a:t>National Disaster Management Plan (NDMP) – </a:t>
          </a:r>
          <a:r>
            <a:rPr lang="en-US" sz="2400" b="1" dirty="0" smtClean="0">
              <a:solidFill>
                <a:srgbClr val="FFFF00"/>
              </a:solidFill>
              <a:latin typeface="Arial" pitchFamily="34" charset="0"/>
              <a:cs typeface="Arial" pitchFamily="34" charset="0"/>
            </a:rPr>
            <a:t>2013-22</a:t>
          </a:r>
          <a:endParaRPr lang="en-GB" sz="2400" b="1" dirty="0">
            <a:solidFill>
              <a:srgbClr val="FFFF00"/>
            </a:solidFill>
            <a:latin typeface="Arial" panose="020B0604020202020204" pitchFamily="34" charset="0"/>
            <a:cs typeface="Arial" panose="020B0604020202020204" pitchFamily="34" charset="0"/>
          </a:endParaRPr>
        </a:p>
      </dgm:t>
    </dgm:pt>
    <dgm:pt modelId="{EA69AD0D-58E3-4665-9DCA-EDDC93CDF582}" type="parTrans" cxnId="{4780854B-088D-4CB1-AB26-53EBCA8A11DF}">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926F6034-A5CC-484E-A566-D902FCE29C70}" type="sibTrans" cxnId="{4780854B-088D-4CB1-AB26-53EBCA8A11DF}">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197E8245-7613-4493-A636-38FF436F9B91}">
      <dgm:prSet custT="1"/>
      <dgm:spPr>
        <a:solidFill>
          <a:srgbClr val="002060"/>
        </a:solidFill>
      </dgm:spPr>
      <dgm:t>
        <a:bodyPr/>
        <a:lstStyle/>
        <a:p>
          <a:r>
            <a:rPr lang="en-US" sz="2400" b="0" dirty="0" smtClean="0">
              <a:solidFill>
                <a:schemeClr val="bg1"/>
              </a:solidFill>
              <a:latin typeface="Arial" pitchFamily="34" charset="0"/>
              <a:ea typeface="MS PGothic" pitchFamily="34" charset="-128"/>
              <a:cs typeface="Arial" pitchFamily="34" charset="0"/>
            </a:rPr>
            <a:t>Addresses </a:t>
          </a:r>
          <a:r>
            <a:rPr lang="en-US" sz="2400" b="1" dirty="0" smtClean="0">
              <a:solidFill>
                <a:srgbClr val="FFFF00"/>
              </a:solidFill>
              <a:latin typeface="Arial" pitchFamily="34" charset="0"/>
              <a:ea typeface="MS PGothic" pitchFamily="34" charset="-128"/>
              <a:cs typeface="Arial" pitchFamily="34" charset="0"/>
            </a:rPr>
            <a:t>complete spectrum </a:t>
          </a:r>
          <a:r>
            <a:rPr lang="en-US" sz="2400" b="0" dirty="0" smtClean="0">
              <a:solidFill>
                <a:schemeClr val="bg1"/>
              </a:solidFill>
              <a:latin typeface="Arial" pitchFamily="34" charset="0"/>
              <a:ea typeface="MS PGothic" pitchFamily="34" charset="-128"/>
              <a:cs typeface="Arial" pitchFamily="34" charset="0"/>
            </a:rPr>
            <a:t>of DM</a:t>
          </a:r>
          <a:endParaRPr lang="en-US" sz="2400" b="0" dirty="0">
            <a:solidFill>
              <a:schemeClr val="bg1"/>
            </a:solidFill>
            <a:latin typeface="Arial" pitchFamily="34" charset="0"/>
            <a:ea typeface="MS PGothic" pitchFamily="34" charset="-128"/>
            <a:cs typeface="Arial" pitchFamily="34" charset="0"/>
          </a:endParaRPr>
        </a:p>
      </dgm:t>
    </dgm:pt>
    <dgm:pt modelId="{15CA7111-D3A2-4A7C-B236-AA0875F383D5}" type="parTrans" cxnId="{3D1805D8-1034-469E-AAE1-046E60375B76}">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3A46BFAF-13F1-45E2-90F4-891C772D09E2}" type="sibTrans" cxnId="{3D1805D8-1034-469E-AAE1-046E60375B76}">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51E05ED4-89CE-4045-8D6A-E280D3CC25CE}">
      <dgm:prSet custT="1"/>
      <dgm:spPr/>
      <dgm:t>
        <a:bodyPr/>
        <a:lstStyle/>
        <a:p>
          <a:r>
            <a:rPr lang="en-US" sz="2400" b="0" dirty="0" smtClean="0">
              <a:solidFill>
                <a:schemeClr val="bg1"/>
              </a:solidFill>
              <a:latin typeface="Arial" pitchFamily="34" charset="0"/>
              <a:ea typeface="MS PGothic" pitchFamily="34" charset="-128"/>
              <a:cs typeface="Arial" pitchFamily="34" charset="0"/>
            </a:rPr>
            <a:t>Estimated cost </a:t>
          </a:r>
          <a:r>
            <a:rPr lang="en-US" sz="2400" b="1" dirty="0" smtClean="0">
              <a:solidFill>
                <a:srgbClr val="FFFF00"/>
              </a:solidFill>
              <a:latin typeface="Arial" pitchFamily="34" charset="0"/>
              <a:ea typeface="MS PGothic" pitchFamily="34" charset="-128"/>
              <a:cs typeface="Arial" pitchFamily="34" charset="0"/>
            </a:rPr>
            <a:t>$1041 M</a:t>
          </a:r>
          <a:endParaRPr lang="en-US" sz="2400" b="1" dirty="0">
            <a:solidFill>
              <a:srgbClr val="FFFF00"/>
            </a:solidFill>
            <a:latin typeface="Arial" pitchFamily="34" charset="0"/>
            <a:ea typeface="MS PGothic" pitchFamily="34" charset="-128"/>
            <a:cs typeface="Arial" pitchFamily="34" charset="0"/>
          </a:endParaRPr>
        </a:p>
      </dgm:t>
    </dgm:pt>
    <dgm:pt modelId="{D8BC1A9F-D4B2-48D1-8FF3-6D9C7D66F2D5}" type="parTrans" cxnId="{73CF3B5D-EF48-429A-A954-2AB487DEC699}">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972822EB-AB02-44B8-BF16-EC78812E4F58}" type="sibTrans" cxnId="{73CF3B5D-EF48-429A-A954-2AB487DEC699}">
      <dgm:prSet/>
      <dgm:spPr/>
      <dgm:t>
        <a:bodyPr/>
        <a:lstStyle/>
        <a:p>
          <a:endParaRPr lang="en-GB" sz="2400" b="1">
            <a:solidFill>
              <a:schemeClr val="bg1"/>
            </a:solidFill>
            <a:latin typeface="Arial" panose="020B0604020202020204" pitchFamily="34" charset="0"/>
            <a:cs typeface="Arial" panose="020B0604020202020204" pitchFamily="34" charset="0"/>
          </a:endParaRPr>
        </a:p>
      </dgm:t>
    </dgm:pt>
    <dgm:pt modelId="{7B57F9B6-8BDC-4E8E-BEA1-2B06C8739C97}" type="pres">
      <dgm:prSet presAssocID="{34C7C546-E4E9-4627-ADE7-8C883C55B139}" presName="composite" presStyleCnt="0">
        <dgm:presLayoutVars>
          <dgm:chMax val="1"/>
          <dgm:dir/>
          <dgm:resizeHandles val="exact"/>
        </dgm:presLayoutVars>
      </dgm:prSet>
      <dgm:spPr/>
      <dgm:t>
        <a:bodyPr/>
        <a:lstStyle/>
        <a:p>
          <a:endParaRPr lang="en-GB"/>
        </a:p>
      </dgm:t>
    </dgm:pt>
    <dgm:pt modelId="{CED7C5C4-6749-476A-9391-5F43F49EFAE8}" type="pres">
      <dgm:prSet presAssocID="{85C20647-6EF8-4BC3-AF91-BA9A974CBD7C}" presName="roof" presStyleLbl="dkBgShp" presStyleIdx="0" presStyleCnt="2"/>
      <dgm:spPr/>
      <dgm:t>
        <a:bodyPr/>
        <a:lstStyle/>
        <a:p>
          <a:endParaRPr lang="en-GB"/>
        </a:p>
      </dgm:t>
    </dgm:pt>
    <dgm:pt modelId="{D1B79D45-8F7F-4E2E-AAF2-3F7592D173DA}" type="pres">
      <dgm:prSet presAssocID="{85C20647-6EF8-4BC3-AF91-BA9A974CBD7C}" presName="pillars" presStyleCnt="0"/>
      <dgm:spPr/>
    </dgm:pt>
    <dgm:pt modelId="{ABCB847D-D332-470E-96CF-774BB311EAA3}" type="pres">
      <dgm:prSet presAssocID="{85C20647-6EF8-4BC3-AF91-BA9A974CBD7C}" presName="pillar1" presStyleLbl="node1" presStyleIdx="0" presStyleCnt="4">
        <dgm:presLayoutVars>
          <dgm:bulletEnabled val="1"/>
        </dgm:presLayoutVars>
      </dgm:prSet>
      <dgm:spPr/>
      <dgm:t>
        <a:bodyPr/>
        <a:lstStyle/>
        <a:p>
          <a:endParaRPr lang="en-GB"/>
        </a:p>
      </dgm:t>
    </dgm:pt>
    <dgm:pt modelId="{6BC6E04D-27DE-4877-8071-3B94B926BE97}" type="pres">
      <dgm:prSet presAssocID="{29A5A0E8-5910-4167-A8B3-9106A4FE1465}" presName="pillarX" presStyleLbl="node1" presStyleIdx="1" presStyleCnt="4">
        <dgm:presLayoutVars>
          <dgm:bulletEnabled val="1"/>
        </dgm:presLayoutVars>
      </dgm:prSet>
      <dgm:spPr/>
      <dgm:t>
        <a:bodyPr/>
        <a:lstStyle/>
        <a:p>
          <a:endParaRPr lang="en-GB"/>
        </a:p>
      </dgm:t>
    </dgm:pt>
    <dgm:pt modelId="{8646C151-BAE4-42F9-9665-7FA14597064D}" type="pres">
      <dgm:prSet presAssocID="{6EFDFC77-42C9-448D-A57B-5AE930DEA3DC}" presName="pillarX" presStyleLbl="node1" presStyleIdx="2" presStyleCnt="4">
        <dgm:presLayoutVars>
          <dgm:bulletEnabled val="1"/>
        </dgm:presLayoutVars>
      </dgm:prSet>
      <dgm:spPr/>
      <dgm:t>
        <a:bodyPr/>
        <a:lstStyle/>
        <a:p>
          <a:endParaRPr lang="en-GB"/>
        </a:p>
      </dgm:t>
    </dgm:pt>
    <dgm:pt modelId="{01D2CF8D-8B8C-4B10-8841-9EA2D6887620}" type="pres">
      <dgm:prSet presAssocID="{51E05ED4-89CE-4045-8D6A-E280D3CC25CE}" presName="pillarX" presStyleLbl="node1" presStyleIdx="3" presStyleCnt="4">
        <dgm:presLayoutVars>
          <dgm:bulletEnabled val="1"/>
        </dgm:presLayoutVars>
      </dgm:prSet>
      <dgm:spPr/>
      <dgm:t>
        <a:bodyPr/>
        <a:lstStyle/>
        <a:p>
          <a:endParaRPr lang="en-GB"/>
        </a:p>
      </dgm:t>
    </dgm:pt>
    <dgm:pt modelId="{86C993EE-357E-448F-AFFE-E04754B34A35}" type="pres">
      <dgm:prSet presAssocID="{85C20647-6EF8-4BC3-AF91-BA9A974CBD7C}" presName="base" presStyleLbl="dkBgShp" presStyleIdx="1" presStyleCnt="2"/>
      <dgm:spPr/>
    </dgm:pt>
  </dgm:ptLst>
  <dgm:cxnLst>
    <dgm:cxn modelId="{D0B411FF-8FD7-4F31-8A7A-5AE579989BCD}" srcId="{85C20647-6EF8-4BC3-AF91-BA9A974CBD7C}" destId="{29A5A0E8-5910-4167-A8B3-9106A4FE1465}" srcOrd="1" destOrd="0" parTransId="{A40D30E2-A7BC-44C4-BEF7-8423826E6625}" sibTransId="{DEAE15C6-9B88-411E-AA38-4A4A912F80F8}"/>
    <dgm:cxn modelId="{4780854B-088D-4CB1-AB26-53EBCA8A11DF}" srcId="{34C7C546-E4E9-4627-ADE7-8C883C55B139}" destId="{85C20647-6EF8-4BC3-AF91-BA9A974CBD7C}" srcOrd="0" destOrd="0" parTransId="{EA69AD0D-58E3-4665-9DCA-EDDC93CDF582}" sibTransId="{926F6034-A5CC-484E-A566-D902FCE29C70}"/>
    <dgm:cxn modelId="{73CF3B5D-EF48-429A-A954-2AB487DEC699}" srcId="{85C20647-6EF8-4BC3-AF91-BA9A974CBD7C}" destId="{51E05ED4-89CE-4045-8D6A-E280D3CC25CE}" srcOrd="3" destOrd="0" parTransId="{D8BC1A9F-D4B2-48D1-8FF3-6D9C7D66F2D5}" sibTransId="{972822EB-AB02-44B8-BF16-EC78812E4F58}"/>
    <dgm:cxn modelId="{BD991D6F-AE5D-4F78-A43B-A4B3C26AF7C9}" type="presOf" srcId="{29A5A0E8-5910-4167-A8B3-9106A4FE1465}" destId="{6BC6E04D-27DE-4877-8071-3B94B926BE97}" srcOrd="0" destOrd="0" presId="urn:microsoft.com/office/officeart/2005/8/layout/hList3"/>
    <dgm:cxn modelId="{3D74BBF0-F7ED-48A9-A494-24B06305D4AB}" type="presOf" srcId="{51E05ED4-89CE-4045-8D6A-E280D3CC25CE}" destId="{01D2CF8D-8B8C-4B10-8841-9EA2D6887620}" srcOrd="0" destOrd="0" presId="urn:microsoft.com/office/officeart/2005/8/layout/hList3"/>
    <dgm:cxn modelId="{1D84BE94-CEF9-49CC-A7FC-EB48F3F6B398}" type="presOf" srcId="{85C20647-6EF8-4BC3-AF91-BA9A974CBD7C}" destId="{CED7C5C4-6749-476A-9391-5F43F49EFAE8}" srcOrd="0" destOrd="0" presId="urn:microsoft.com/office/officeart/2005/8/layout/hList3"/>
    <dgm:cxn modelId="{524AE13A-8851-4CF8-8A32-FCD1417B07DD}" type="presOf" srcId="{34C7C546-E4E9-4627-ADE7-8C883C55B139}" destId="{7B57F9B6-8BDC-4E8E-BEA1-2B06C8739C97}" srcOrd="0" destOrd="0" presId="urn:microsoft.com/office/officeart/2005/8/layout/hList3"/>
    <dgm:cxn modelId="{3D1805D8-1034-469E-AAE1-046E60375B76}" srcId="{85C20647-6EF8-4BC3-AF91-BA9A974CBD7C}" destId="{197E8245-7613-4493-A636-38FF436F9B91}" srcOrd="0" destOrd="0" parTransId="{15CA7111-D3A2-4A7C-B236-AA0875F383D5}" sibTransId="{3A46BFAF-13F1-45E2-90F4-891C772D09E2}"/>
    <dgm:cxn modelId="{23C3C641-7873-4B2A-B289-A4536F20DE9F}" type="presOf" srcId="{6EFDFC77-42C9-448D-A57B-5AE930DEA3DC}" destId="{8646C151-BAE4-42F9-9665-7FA14597064D}" srcOrd="0" destOrd="0" presId="urn:microsoft.com/office/officeart/2005/8/layout/hList3"/>
    <dgm:cxn modelId="{C1E394C7-705A-4DD9-939A-F86C79D92F17}" srcId="{85C20647-6EF8-4BC3-AF91-BA9A974CBD7C}" destId="{6EFDFC77-42C9-448D-A57B-5AE930DEA3DC}" srcOrd="2" destOrd="0" parTransId="{26859A93-6E98-46B8-89C0-21E90CF0F436}" sibTransId="{657580C0-D370-416C-957E-F3DB7FB10FE3}"/>
    <dgm:cxn modelId="{9F769949-0D89-4B78-AD00-AB50E4CE9112}" type="presOf" srcId="{197E8245-7613-4493-A636-38FF436F9B91}" destId="{ABCB847D-D332-470E-96CF-774BB311EAA3}" srcOrd="0" destOrd="0" presId="urn:microsoft.com/office/officeart/2005/8/layout/hList3"/>
    <dgm:cxn modelId="{0F43C2A6-7769-4CBF-ACFE-4F671529200F}" type="presParOf" srcId="{7B57F9B6-8BDC-4E8E-BEA1-2B06C8739C97}" destId="{CED7C5C4-6749-476A-9391-5F43F49EFAE8}" srcOrd="0" destOrd="0" presId="urn:microsoft.com/office/officeart/2005/8/layout/hList3"/>
    <dgm:cxn modelId="{E3EDE038-7B01-4C5A-AD8C-3C967C33E2D5}" type="presParOf" srcId="{7B57F9B6-8BDC-4E8E-BEA1-2B06C8739C97}" destId="{D1B79D45-8F7F-4E2E-AAF2-3F7592D173DA}" srcOrd="1" destOrd="0" presId="urn:microsoft.com/office/officeart/2005/8/layout/hList3"/>
    <dgm:cxn modelId="{C94F52DB-545C-4E7B-A48D-AA09431E41E6}" type="presParOf" srcId="{D1B79D45-8F7F-4E2E-AAF2-3F7592D173DA}" destId="{ABCB847D-D332-470E-96CF-774BB311EAA3}" srcOrd="0" destOrd="0" presId="urn:microsoft.com/office/officeart/2005/8/layout/hList3"/>
    <dgm:cxn modelId="{35AE2F6B-00CB-4DDA-AD98-92BD6CCF1563}" type="presParOf" srcId="{D1B79D45-8F7F-4E2E-AAF2-3F7592D173DA}" destId="{6BC6E04D-27DE-4877-8071-3B94B926BE97}" srcOrd="1" destOrd="0" presId="urn:microsoft.com/office/officeart/2005/8/layout/hList3"/>
    <dgm:cxn modelId="{8A3B40D0-293B-48D4-B69A-40D5A0C58B9C}" type="presParOf" srcId="{D1B79D45-8F7F-4E2E-AAF2-3F7592D173DA}" destId="{8646C151-BAE4-42F9-9665-7FA14597064D}" srcOrd="2" destOrd="0" presId="urn:microsoft.com/office/officeart/2005/8/layout/hList3"/>
    <dgm:cxn modelId="{74F63108-F064-4363-B1C0-2CA44A1D1ED0}" type="presParOf" srcId="{D1B79D45-8F7F-4E2E-AAF2-3F7592D173DA}" destId="{01D2CF8D-8B8C-4B10-8841-9EA2D6887620}" srcOrd="3" destOrd="0" presId="urn:microsoft.com/office/officeart/2005/8/layout/hList3"/>
    <dgm:cxn modelId="{69417CC5-5F2D-4025-B50D-B03834E17641}" type="presParOf" srcId="{7B57F9B6-8BDC-4E8E-BEA1-2B06C8739C97}" destId="{86C993EE-357E-448F-AFFE-E04754B34A35}"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761DA0B-92B4-4A28-B781-91C1E4CDCF04}"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GB"/>
        </a:p>
      </dgm:t>
    </dgm:pt>
    <dgm:pt modelId="{9F49F651-D62E-4BD2-9814-5CDB7F9DB811}">
      <dgm:prSet custT="1"/>
      <dgm:spPr>
        <a:solidFill>
          <a:srgbClr val="0E1E20"/>
        </a:solidFill>
      </dgm:spPr>
      <dgm:t>
        <a:bodyPr/>
        <a:lstStyle/>
        <a:p>
          <a:pPr rtl="0"/>
          <a:r>
            <a:rPr lang="en-GB" sz="2200" dirty="0" smtClean="0">
              <a:solidFill>
                <a:srgbClr val="FFFF00"/>
              </a:solidFill>
            </a:rPr>
            <a:t>Devastating super floods</a:t>
          </a:r>
          <a:r>
            <a:rPr lang="en-GB" sz="2200" dirty="0" smtClean="0">
              <a:solidFill>
                <a:schemeClr val="bg1"/>
              </a:solidFill>
            </a:rPr>
            <a:t> in 2010 and 2011</a:t>
          </a:r>
          <a:endParaRPr lang="en-GB" sz="2200" dirty="0">
            <a:solidFill>
              <a:schemeClr val="bg1"/>
            </a:solidFill>
          </a:endParaRPr>
        </a:p>
      </dgm:t>
    </dgm:pt>
    <dgm:pt modelId="{47951872-8937-463F-8EC5-1F125430B3E7}" type="parTrans" cxnId="{04F99806-E5A0-456B-9B53-41E205C98ADD}">
      <dgm:prSet/>
      <dgm:spPr/>
      <dgm:t>
        <a:bodyPr/>
        <a:lstStyle/>
        <a:p>
          <a:endParaRPr lang="en-GB" sz="2200"/>
        </a:p>
      </dgm:t>
    </dgm:pt>
    <dgm:pt modelId="{0841E10D-6C9F-46B3-BBBC-BE2EE94FF85F}" type="sibTrans" cxnId="{04F99806-E5A0-456B-9B53-41E205C98ADD}">
      <dgm:prSet/>
      <dgm:spPr/>
      <dgm:t>
        <a:bodyPr/>
        <a:lstStyle/>
        <a:p>
          <a:endParaRPr lang="en-GB" sz="2200"/>
        </a:p>
      </dgm:t>
    </dgm:pt>
    <dgm:pt modelId="{10AD4324-5F07-4D5D-8255-22ADD1BBFAB5}">
      <dgm:prSet custT="1"/>
      <dgm:spPr>
        <a:solidFill>
          <a:srgbClr val="0E1E20"/>
        </a:solidFill>
      </dgm:spPr>
      <dgm:t>
        <a:bodyPr/>
        <a:lstStyle/>
        <a:p>
          <a:pPr rtl="0"/>
          <a:r>
            <a:rPr lang="en-GB" sz="2200" dirty="0" smtClean="0">
              <a:solidFill>
                <a:srgbClr val="FFFF00"/>
              </a:solidFill>
            </a:rPr>
            <a:t>Large scale flooding </a:t>
          </a:r>
          <a:r>
            <a:rPr lang="en-GB" sz="2200" dirty="0" smtClean="0">
              <a:solidFill>
                <a:schemeClr val="bg1"/>
              </a:solidFill>
            </a:rPr>
            <a:t>in 1992, 1997, 2003, 2006, 2012, 2013  and 2014</a:t>
          </a:r>
          <a:endParaRPr lang="en-GB" sz="2200" dirty="0">
            <a:solidFill>
              <a:schemeClr val="bg1"/>
            </a:solidFill>
          </a:endParaRPr>
        </a:p>
      </dgm:t>
    </dgm:pt>
    <dgm:pt modelId="{24EF14BC-4F92-486E-8522-252A8E8E645C}" type="parTrans" cxnId="{CEB49775-E047-4F35-95A2-FA73BCD2B6C4}">
      <dgm:prSet/>
      <dgm:spPr/>
      <dgm:t>
        <a:bodyPr/>
        <a:lstStyle/>
        <a:p>
          <a:endParaRPr lang="en-GB"/>
        </a:p>
      </dgm:t>
    </dgm:pt>
    <dgm:pt modelId="{60CA7F8E-399D-4AEC-899A-5F07B2448B11}" type="sibTrans" cxnId="{CEB49775-E047-4F35-95A2-FA73BCD2B6C4}">
      <dgm:prSet/>
      <dgm:spPr/>
      <dgm:t>
        <a:bodyPr/>
        <a:lstStyle/>
        <a:p>
          <a:endParaRPr lang="en-GB"/>
        </a:p>
      </dgm:t>
    </dgm:pt>
    <dgm:pt modelId="{914753A7-06E6-4886-A109-BA56B8095C23}">
      <dgm:prSet custT="1"/>
      <dgm:spPr>
        <a:solidFill>
          <a:srgbClr val="0E1E20"/>
        </a:solidFill>
      </dgm:spPr>
      <dgm:t>
        <a:bodyPr/>
        <a:lstStyle/>
        <a:p>
          <a:pPr rtl="0"/>
          <a:r>
            <a:rPr lang="en-GB" sz="2200" dirty="0" smtClean="0">
              <a:solidFill>
                <a:srgbClr val="FFFF00"/>
              </a:solidFill>
            </a:rPr>
            <a:t>Localized cloud bursts rains causing urban flooding </a:t>
          </a:r>
          <a:r>
            <a:rPr lang="en-GB" sz="2200" dirty="0" smtClean="0">
              <a:solidFill>
                <a:schemeClr val="bg1"/>
              </a:solidFill>
            </a:rPr>
            <a:t>of Lahore (1996), Islamabad (2001) and Karachi (2009) and also Karachi (2013) and Sialkot (2013 &amp; 2014)</a:t>
          </a:r>
          <a:endParaRPr lang="en-GB" sz="2200" dirty="0">
            <a:solidFill>
              <a:schemeClr val="bg1"/>
            </a:solidFill>
          </a:endParaRPr>
        </a:p>
      </dgm:t>
    </dgm:pt>
    <dgm:pt modelId="{0D3602BB-1009-464A-8941-EBAF8F35C1CE}" type="parTrans" cxnId="{6CCBB68A-7610-4BF7-8371-1B1E7D95F59E}">
      <dgm:prSet/>
      <dgm:spPr/>
      <dgm:t>
        <a:bodyPr/>
        <a:lstStyle/>
        <a:p>
          <a:endParaRPr lang="en-GB"/>
        </a:p>
      </dgm:t>
    </dgm:pt>
    <dgm:pt modelId="{6039D9D2-569E-41CA-8386-B8A06DE5965E}" type="sibTrans" cxnId="{6CCBB68A-7610-4BF7-8371-1B1E7D95F59E}">
      <dgm:prSet/>
      <dgm:spPr/>
      <dgm:t>
        <a:bodyPr/>
        <a:lstStyle/>
        <a:p>
          <a:endParaRPr lang="en-GB"/>
        </a:p>
      </dgm:t>
    </dgm:pt>
    <dgm:pt modelId="{785B74BC-D43E-413B-9448-1C7D7A56712E}">
      <dgm:prSet custT="1"/>
      <dgm:spPr>
        <a:solidFill>
          <a:srgbClr val="0E1E20"/>
        </a:solidFill>
      </dgm:spPr>
      <dgm:t>
        <a:bodyPr/>
        <a:lstStyle/>
        <a:p>
          <a:pPr rtl="0"/>
          <a:r>
            <a:rPr lang="en-GB" sz="2200" dirty="0" smtClean="0">
              <a:solidFill>
                <a:schemeClr val="bg1"/>
              </a:solidFill>
            </a:rPr>
            <a:t>History’s </a:t>
          </a:r>
          <a:r>
            <a:rPr lang="en-GB" sz="2200" dirty="0" smtClean="0">
              <a:solidFill>
                <a:srgbClr val="FFFF00"/>
              </a:solidFill>
            </a:rPr>
            <a:t>worst drought during </a:t>
          </a:r>
          <a:r>
            <a:rPr lang="en-GB" sz="2200" dirty="0" smtClean="0">
              <a:solidFill>
                <a:schemeClr val="bg1"/>
              </a:solidFill>
            </a:rPr>
            <a:t>1999-2002; drought in Thar area of Sind and </a:t>
          </a:r>
          <a:r>
            <a:rPr lang="en-GB" sz="2200" dirty="0" err="1" smtClean="0">
              <a:solidFill>
                <a:schemeClr val="bg1"/>
              </a:solidFill>
            </a:rPr>
            <a:t>Cholistan</a:t>
          </a:r>
          <a:r>
            <a:rPr lang="en-GB" sz="2200" dirty="0" smtClean="0">
              <a:solidFill>
                <a:schemeClr val="bg1"/>
              </a:solidFill>
            </a:rPr>
            <a:t> area of Punjab in 2014</a:t>
          </a:r>
          <a:endParaRPr lang="en-GB" sz="2200" dirty="0">
            <a:solidFill>
              <a:schemeClr val="bg1"/>
            </a:solidFill>
          </a:endParaRPr>
        </a:p>
      </dgm:t>
    </dgm:pt>
    <dgm:pt modelId="{A94A9F41-0AA3-4FDE-BA61-8185D29815D3}" type="parTrans" cxnId="{950A669B-F299-4A1F-A563-B281B16F8D9D}">
      <dgm:prSet/>
      <dgm:spPr/>
      <dgm:t>
        <a:bodyPr/>
        <a:lstStyle/>
        <a:p>
          <a:endParaRPr lang="en-GB"/>
        </a:p>
      </dgm:t>
    </dgm:pt>
    <dgm:pt modelId="{4AA36A1D-3132-4A64-82C9-CC03773239C4}" type="sibTrans" cxnId="{950A669B-F299-4A1F-A563-B281B16F8D9D}">
      <dgm:prSet/>
      <dgm:spPr/>
      <dgm:t>
        <a:bodyPr/>
        <a:lstStyle/>
        <a:p>
          <a:endParaRPr lang="en-GB"/>
        </a:p>
      </dgm:t>
    </dgm:pt>
    <dgm:pt modelId="{32AEFA21-3E8A-4375-B632-64DC0444ADCE}">
      <dgm:prSet custT="1"/>
      <dgm:spPr>
        <a:solidFill>
          <a:srgbClr val="0E1E20"/>
        </a:solidFill>
      </dgm:spPr>
      <dgm:t>
        <a:bodyPr/>
        <a:lstStyle/>
        <a:p>
          <a:pPr rtl="0"/>
          <a:r>
            <a:rPr lang="en-GB" sz="2200" dirty="0" smtClean="0">
              <a:solidFill>
                <a:srgbClr val="FFFF00"/>
              </a:solidFill>
            </a:rPr>
            <a:t>Intense heat wave </a:t>
          </a:r>
          <a:r>
            <a:rPr lang="en-GB" sz="2200" dirty="0" smtClean="0">
              <a:solidFill>
                <a:schemeClr val="bg1"/>
              </a:solidFill>
            </a:rPr>
            <a:t>during 2003, 2005, 2007 and 2010 (53.7 C)</a:t>
          </a:r>
          <a:endParaRPr lang="en-GB" sz="2200" dirty="0">
            <a:solidFill>
              <a:schemeClr val="bg1"/>
            </a:solidFill>
          </a:endParaRPr>
        </a:p>
      </dgm:t>
    </dgm:pt>
    <dgm:pt modelId="{6C950635-9D8B-4FAB-A30E-75B31376FCE3}" type="parTrans" cxnId="{299633C7-4535-4B85-947A-BC3187E6C8BA}">
      <dgm:prSet/>
      <dgm:spPr/>
      <dgm:t>
        <a:bodyPr/>
        <a:lstStyle/>
        <a:p>
          <a:endParaRPr lang="en-GB"/>
        </a:p>
      </dgm:t>
    </dgm:pt>
    <dgm:pt modelId="{A4B95DA1-2950-43B8-A7FD-66DD891C8AFE}" type="sibTrans" cxnId="{299633C7-4535-4B85-947A-BC3187E6C8BA}">
      <dgm:prSet/>
      <dgm:spPr/>
      <dgm:t>
        <a:bodyPr/>
        <a:lstStyle/>
        <a:p>
          <a:endParaRPr lang="en-GB"/>
        </a:p>
      </dgm:t>
    </dgm:pt>
    <dgm:pt modelId="{20FD6BA1-8730-4B83-A6FD-1D8167AF698B}">
      <dgm:prSet custT="1"/>
      <dgm:spPr>
        <a:solidFill>
          <a:srgbClr val="0E1E20"/>
        </a:solidFill>
      </dgm:spPr>
      <dgm:t>
        <a:bodyPr/>
        <a:lstStyle/>
        <a:p>
          <a:pPr rtl="0"/>
          <a:r>
            <a:rPr lang="en-GB" sz="2200" dirty="0" smtClean="0">
              <a:solidFill>
                <a:srgbClr val="FFFF00"/>
              </a:solidFill>
            </a:rPr>
            <a:t>Severe Cyclonic storms </a:t>
          </a:r>
          <a:r>
            <a:rPr lang="en-GB" sz="2200" dirty="0" smtClean="0">
              <a:solidFill>
                <a:schemeClr val="bg1"/>
              </a:solidFill>
            </a:rPr>
            <a:t>in 1999, 2007 and 2010</a:t>
          </a:r>
          <a:endParaRPr lang="en-GB" sz="2200" dirty="0">
            <a:solidFill>
              <a:schemeClr val="bg1"/>
            </a:solidFill>
          </a:endParaRPr>
        </a:p>
      </dgm:t>
    </dgm:pt>
    <dgm:pt modelId="{F4D5301D-EC15-450E-A103-3BF91AAE58D1}" type="parTrans" cxnId="{4D0B0026-749B-4BDF-8DC7-B8415C3BEDCE}">
      <dgm:prSet/>
      <dgm:spPr/>
      <dgm:t>
        <a:bodyPr/>
        <a:lstStyle/>
        <a:p>
          <a:endParaRPr lang="en-GB"/>
        </a:p>
      </dgm:t>
    </dgm:pt>
    <dgm:pt modelId="{7E8B52D0-6AF5-4FD4-B6AF-A5F468A028D0}" type="sibTrans" cxnId="{4D0B0026-749B-4BDF-8DC7-B8415C3BEDCE}">
      <dgm:prSet/>
      <dgm:spPr/>
      <dgm:t>
        <a:bodyPr/>
        <a:lstStyle/>
        <a:p>
          <a:endParaRPr lang="en-GB"/>
        </a:p>
      </dgm:t>
    </dgm:pt>
    <dgm:pt modelId="{C40BAC3C-AEF9-4999-8CC5-74A451307276}" type="pres">
      <dgm:prSet presAssocID="{E761DA0B-92B4-4A28-B781-91C1E4CDCF04}" presName="linear" presStyleCnt="0">
        <dgm:presLayoutVars>
          <dgm:animLvl val="lvl"/>
          <dgm:resizeHandles val="exact"/>
        </dgm:presLayoutVars>
      </dgm:prSet>
      <dgm:spPr/>
      <dgm:t>
        <a:bodyPr/>
        <a:lstStyle/>
        <a:p>
          <a:endParaRPr lang="en-GB"/>
        </a:p>
      </dgm:t>
    </dgm:pt>
    <dgm:pt modelId="{F9036EDD-8C3A-4A2C-8E9C-BD20F3448AB2}" type="pres">
      <dgm:prSet presAssocID="{9F49F651-D62E-4BD2-9814-5CDB7F9DB811}" presName="parentText" presStyleLbl="node1" presStyleIdx="0" presStyleCnt="6">
        <dgm:presLayoutVars>
          <dgm:chMax val="0"/>
          <dgm:bulletEnabled val="1"/>
        </dgm:presLayoutVars>
      </dgm:prSet>
      <dgm:spPr/>
      <dgm:t>
        <a:bodyPr/>
        <a:lstStyle/>
        <a:p>
          <a:endParaRPr lang="en-GB"/>
        </a:p>
      </dgm:t>
    </dgm:pt>
    <dgm:pt modelId="{9E65BE98-9B11-4478-92F5-79B4187C2035}" type="pres">
      <dgm:prSet presAssocID="{0841E10D-6C9F-46B3-BBBC-BE2EE94FF85F}" presName="spacer" presStyleCnt="0"/>
      <dgm:spPr/>
    </dgm:pt>
    <dgm:pt modelId="{42A1C024-F19F-4903-B4C1-5A1EF122B6D3}" type="pres">
      <dgm:prSet presAssocID="{10AD4324-5F07-4D5D-8255-22ADD1BBFAB5}" presName="parentText" presStyleLbl="node1" presStyleIdx="1" presStyleCnt="6">
        <dgm:presLayoutVars>
          <dgm:chMax val="0"/>
          <dgm:bulletEnabled val="1"/>
        </dgm:presLayoutVars>
      </dgm:prSet>
      <dgm:spPr/>
      <dgm:t>
        <a:bodyPr/>
        <a:lstStyle/>
        <a:p>
          <a:endParaRPr lang="en-GB"/>
        </a:p>
      </dgm:t>
    </dgm:pt>
    <dgm:pt modelId="{F8E7113E-D590-4D32-AA75-73F4FE59A841}" type="pres">
      <dgm:prSet presAssocID="{60CA7F8E-399D-4AEC-899A-5F07B2448B11}" presName="spacer" presStyleCnt="0"/>
      <dgm:spPr/>
    </dgm:pt>
    <dgm:pt modelId="{F7DDFDFC-78F8-448E-82B0-C172B631AAB3}" type="pres">
      <dgm:prSet presAssocID="{914753A7-06E6-4886-A109-BA56B8095C23}" presName="parentText" presStyleLbl="node1" presStyleIdx="2" presStyleCnt="6">
        <dgm:presLayoutVars>
          <dgm:chMax val="0"/>
          <dgm:bulletEnabled val="1"/>
        </dgm:presLayoutVars>
      </dgm:prSet>
      <dgm:spPr/>
      <dgm:t>
        <a:bodyPr/>
        <a:lstStyle/>
        <a:p>
          <a:endParaRPr lang="en-GB"/>
        </a:p>
      </dgm:t>
    </dgm:pt>
    <dgm:pt modelId="{67944DA1-35A7-44D0-8A66-C67E7281F689}" type="pres">
      <dgm:prSet presAssocID="{6039D9D2-569E-41CA-8386-B8A06DE5965E}" presName="spacer" presStyleCnt="0"/>
      <dgm:spPr/>
    </dgm:pt>
    <dgm:pt modelId="{F5F9EB57-E666-498A-B787-FF3B54A2368A}" type="pres">
      <dgm:prSet presAssocID="{785B74BC-D43E-413B-9448-1C7D7A56712E}" presName="parentText" presStyleLbl="node1" presStyleIdx="3" presStyleCnt="6">
        <dgm:presLayoutVars>
          <dgm:chMax val="0"/>
          <dgm:bulletEnabled val="1"/>
        </dgm:presLayoutVars>
      </dgm:prSet>
      <dgm:spPr/>
      <dgm:t>
        <a:bodyPr/>
        <a:lstStyle/>
        <a:p>
          <a:endParaRPr lang="en-GB"/>
        </a:p>
      </dgm:t>
    </dgm:pt>
    <dgm:pt modelId="{5F2CC611-7FFE-437E-BCD3-3C89430BFB3C}" type="pres">
      <dgm:prSet presAssocID="{4AA36A1D-3132-4A64-82C9-CC03773239C4}" presName="spacer" presStyleCnt="0"/>
      <dgm:spPr/>
    </dgm:pt>
    <dgm:pt modelId="{35A4344E-628C-403E-AE5D-F08A4B5BAD39}" type="pres">
      <dgm:prSet presAssocID="{32AEFA21-3E8A-4375-B632-64DC0444ADCE}" presName="parentText" presStyleLbl="node1" presStyleIdx="4" presStyleCnt="6">
        <dgm:presLayoutVars>
          <dgm:chMax val="0"/>
          <dgm:bulletEnabled val="1"/>
        </dgm:presLayoutVars>
      </dgm:prSet>
      <dgm:spPr/>
      <dgm:t>
        <a:bodyPr/>
        <a:lstStyle/>
        <a:p>
          <a:endParaRPr lang="en-GB"/>
        </a:p>
      </dgm:t>
    </dgm:pt>
    <dgm:pt modelId="{57275B4F-D75B-41BC-9F1D-32F647E20EA8}" type="pres">
      <dgm:prSet presAssocID="{A4B95DA1-2950-43B8-A7FD-66DD891C8AFE}" presName="spacer" presStyleCnt="0"/>
      <dgm:spPr/>
    </dgm:pt>
    <dgm:pt modelId="{E5684568-C2A0-4926-A96C-BF7CDF5BA608}" type="pres">
      <dgm:prSet presAssocID="{20FD6BA1-8730-4B83-A6FD-1D8167AF698B}" presName="parentText" presStyleLbl="node1" presStyleIdx="5" presStyleCnt="6">
        <dgm:presLayoutVars>
          <dgm:chMax val="0"/>
          <dgm:bulletEnabled val="1"/>
        </dgm:presLayoutVars>
      </dgm:prSet>
      <dgm:spPr/>
      <dgm:t>
        <a:bodyPr/>
        <a:lstStyle/>
        <a:p>
          <a:endParaRPr lang="en-GB"/>
        </a:p>
      </dgm:t>
    </dgm:pt>
  </dgm:ptLst>
  <dgm:cxnLst>
    <dgm:cxn modelId="{950A669B-F299-4A1F-A563-B281B16F8D9D}" srcId="{E761DA0B-92B4-4A28-B781-91C1E4CDCF04}" destId="{785B74BC-D43E-413B-9448-1C7D7A56712E}" srcOrd="3" destOrd="0" parTransId="{A94A9F41-0AA3-4FDE-BA61-8185D29815D3}" sibTransId="{4AA36A1D-3132-4A64-82C9-CC03773239C4}"/>
    <dgm:cxn modelId="{B4BABC82-4F31-499D-8BA0-733E5B2E7948}" type="presOf" srcId="{10AD4324-5F07-4D5D-8255-22ADD1BBFAB5}" destId="{42A1C024-F19F-4903-B4C1-5A1EF122B6D3}" srcOrd="0" destOrd="0" presId="urn:microsoft.com/office/officeart/2005/8/layout/vList2"/>
    <dgm:cxn modelId="{CEB49775-E047-4F35-95A2-FA73BCD2B6C4}" srcId="{E761DA0B-92B4-4A28-B781-91C1E4CDCF04}" destId="{10AD4324-5F07-4D5D-8255-22ADD1BBFAB5}" srcOrd="1" destOrd="0" parTransId="{24EF14BC-4F92-486E-8522-252A8E8E645C}" sibTransId="{60CA7F8E-399D-4AEC-899A-5F07B2448B11}"/>
    <dgm:cxn modelId="{64755EB8-AE12-4F30-89FF-1D302A10E85C}" type="presOf" srcId="{785B74BC-D43E-413B-9448-1C7D7A56712E}" destId="{F5F9EB57-E666-498A-B787-FF3B54A2368A}" srcOrd="0" destOrd="0" presId="urn:microsoft.com/office/officeart/2005/8/layout/vList2"/>
    <dgm:cxn modelId="{2CE2C015-CE3D-4D1A-BC43-FFCF44A57FB3}" type="presOf" srcId="{20FD6BA1-8730-4B83-A6FD-1D8167AF698B}" destId="{E5684568-C2A0-4926-A96C-BF7CDF5BA608}" srcOrd="0" destOrd="0" presId="urn:microsoft.com/office/officeart/2005/8/layout/vList2"/>
    <dgm:cxn modelId="{04F99806-E5A0-456B-9B53-41E205C98ADD}" srcId="{E761DA0B-92B4-4A28-B781-91C1E4CDCF04}" destId="{9F49F651-D62E-4BD2-9814-5CDB7F9DB811}" srcOrd="0" destOrd="0" parTransId="{47951872-8937-463F-8EC5-1F125430B3E7}" sibTransId="{0841E10D-6C9F-46B3-BBBC-BE2EE94FF85F}"/>
    <dgm:cxn modelId="{E2F0CD4C-2E23-4B05-9BC3-50EBB17A8B1A}" type="presOf" srcId="{E761DA0B-92B4-4A28-B781-91C1E4CDCF04}" destId="{C40BAC3C-AEF9-4999-8CC5-74A451307276}" srcOrd="0" destOrd="0" presId="urn:microsoft.com/office/officeart/2005/8/layout/vList2"/>
    <dgm:cxn modelId="{9A2D2FB3-E7BA-4CCD-82B5-7FB61BEC75C4}" type="presOf" srcId="{914753A7-06E6-4886-A109-BA56B8095C23}" destId="{F7DDFDFC-78F8-448E-82B0-C172B631AAB3}" srcOrd="0" destOrd="0" presId="urn:microsoft.com/office/officeart/2005/8/layout/vList2"/>
    <dgm:cxn modelId="{6CCBB68A-7610-4BF7-8371-1B1E7D95F59E}" srcId="{E761DA0B-92B4-4A28-B781-91C1E4CDCF04}" destId="{914753A7-06E6-4886-A109-BA56B8095C23}" srcOrd="2" destOrd="0" parTransId="{0D3602BB-1009-464A-8941-EBAF8F35C1CE}" sibTransId="{6039D9D2-569E-41CA-8386-B8A06DE5965E}"/>
    <dgm:cxn modelId="{299633C7-4535-4B85-947A-BC3187E6C8BA}" srcId="{E761DA0B-92B4-4A28-B781-91C1E4CDCF04}" destId="{32AEFA21-3E8A-4375-B632-64DC0444ADCE}" srcOrd="4" destOrd="0" parTransId="{6C950635-9D8B-4FAB-A30E-75B31376FCE3}" sibTransId="{A4B95DA1-2950-43B8-A7FD-66DD891C8AFE}"/>
    <dgm:cxn modelId="{4D0B0026-749B-4BDF-8DC7-B8415C3BEDCE}" srcId="{E761DA0B-92B4-4A28-B781-91C1E4CDCF04}" destId="{20FD6BA1-8730-4B83-A6FD-1D8167AF698B}" srcOrd="5" destOrd="0" parTransId="{F4D5301D-EC15-450E-A103-3BF91AAE58D1}" sibTransId="{7E8B52D0-6AF5-4FD4-B6AF-A5F468A028D0}"/>
    <dgm:cxn modelId="{BABA407E-D7A6-48AA-9B79-BB92736AD3AD}" type="presOf" srcId="{9F49F651-D62E-4BD2-9814-5CDB7F9DB811}" destId="{F9036EDD-8C3A-4A2C-8E9C-BD20F3448AB2}" srcOrd="0" destOrd="0" presId="urn:microsoft.com/office/officeart/2005/8/layout/vList2"/>
    <dgm:cxn modelId="{F16CCAD6-4CE8-47EC-BAC6-F9838B632BFF}" type="presOf" srcId="{32AEFA21-3E8A-4375-B632-64DC0444ADCE}" destId="{35A4344E-628C-403E-AE5D-F08A4B5BAD39}" srcOrd="0" destOrd="0" presId="urn:microsoft.com/office/officeart/2005/8/layout/vList2"/>
    <dgm:cxn modelId="{106B78BA-6AE8-4600-8F76-0ED99CAEF784}" type="presParOf" srcId="{C40BAC3C-AEF9-4999-8CC5-74A451307276}" destId="{F9036EDD-8C3A-4A2C-8E9C-BD20F3448AB2}" srcOrd="0" destOrd="0" presId="urn:microsoft.com/office/officeart/2005/8/layout/vList2"/>
    <dgm:cxn modelId="{A7650B70-2C5B-4E56-BBC7-AB95C8F99627}" type="presParOf" srcId="{C40BAC3C-AEF9-4999-8CC5-74A451307276}" destId="{9E65BE98-9B11-4478-92F5-79B4187C2035}" srcOrd="1" destOrd="0" presId="urn:microsoft.com/office/officeart/2005/8/layout/vList2"/>
    <dgm:cxn modelId="{74979409-0173-4A75-A788-31405800AB77}" type="presParOf" srcId="{C40BAC3C-AEF9-4999-8CC5-74A451307276}" destId="{42A1C024-F19F-4903-B4C1-5A1EF122B6D3}" srcOrd="2" destOrd="0" presId="urn:microsoft.com/office/officeart/2005/8/layout/vList2"/>
    <dgm:cxn modelId="{C9DDBCFF-B0BF-4379-9DC4-394F9CC8CB79}" type="presParOf" srcId="{C40BAC3C-AEF9-4999-8CC5-74A451307276}" destId="{F8E7113E-D590-4D32-AA75-73F4FE59A841}" srcOrd="3" destOrd="0" presId="urn:microsoft.com/office/officeart/2005/8/layout/vList2"/>
    <dgm:cxn modelId="{A8A15ED2-4994-461A-A2C0-5099A06C673D}" type="presParOf" srcId="{C40BAC3C-AEF9-4999-8CC5-74A451307276}" destId="{F7DDFDFC-78F8-448E-82B0-C172B631AAB3}" srcOrd="4" destOrd="0" presId="urn:microsoft.com/office/officeart/2005/8/layout/vList2"/>
    <dgm:cxn modelId="{012AEB80-6915-4FB4-8A71-FD4EB8448883}" type="presParOf" srcId="{C40BAC3C-AEF9-4999-8CC5-74A451307276}" destId="{67944DA1-35A7-44D0-8A66-C67E7281F689}" srcOrd="5" destOrd="0" presId="urn:microsoft.com/office/officeart/2005/8/layout/vList2"/>
    <dgm:cxn modelId="{553A1112-3875-442D-98FA-652EE255DE99}" type="presParOf" srcId="{C40BAC3C-AEF9-4999-8CC5-74A451307276}" destId="{F5F9EB57-E666-498A-B787-FF3B54A2368A}" srcOrd="6" destOrd="0" presId="urn:microsoft.com/office/officeart/2005/8/layout/vList2"/>
    <dgm:cxn modelId="{90D3D584-B7D2-48E3-B077-B66E726D9295}" type="presParOf" srcId="{C40BAC3C-AEF9-4999-8CC5-74A451307276}" destId="{5F2CC611-7FFE-437E-BCD3-3C89430BFB3C}" srcOrd="7" destOrd="0" presId="urn:microsoft.com/office/officeart/2005/8/layout/vList2"/>
    <dgm:cxn modelId="{8472886D-12D0-458F-821B-8B3FB9489C23}" type="presParOf" srcId="{C40BAC3C-AEF9-4999-8CC5-74A451307276}" destId="{35A4344E-628C-403E-AE5D-F08A4B5BAD39}" srcOrd="8" destOrd="0" presId="urn:microsoft.com/office/officeart/2005/8/layout/vList2"/>
    <dgm:cxn modelId="{8B0C1674-ED15-4B79-BB9A-6D6280628AAA}" type="presParOf" srcId="{C40BAC3C-AEF9-4999-8CC5-74A451307276}" destId="{57275B4F-D75B-41BC-9F1D-32F647E20EA8}" srcOrd="9" destOrd="0" presId="urn:microsoft.com/office/officeart/2005/8/layout/vList2"/>
    <dgm:cxn modelId="{E95B15D4-63D4-4D65-8A4F-DAF452594B7A}" type="presParOf" srcId="{C40BAC3C-AEF9-4999-8CC5-74A451307276}" destId="{E5684568-C2A0-4926-A96C-BF7CDF5BA60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68DDBBA9-175E-424B-9021-8CC70B6AB893}">
      <dgm:prSet custT="1"/>
      <dgm:spPr>
        <a:solidFill>
          <a:srgbClr val="0E1E20"/>
        </a:solidFill>
      </dgm:spPr>
      <dgm:t>
        <a:bodyPr/>
        <a:lstStyle/>
        <a:p>
          <a:r>
            <a:rPr lang="en-US" sz="2400" dirty="0" smtClean="0">
              <a:solidFill>
                <a:schemeClr val="bg1"/>
              </a:solidFill>
              <a:latin typeface="Arial" pitchFamily="34" charset="0"/>
              <a:cs typeface="Arial" pitchFamily="34" charset="0"/>
            </a:rPr>
            <a:t>Inconsistent  monsoon behavior - (Intensity, Spatial spread) </a:t>
          </a:r>
          <a:endParaRPr lang="en-GB" sz="2400" b="0" dirty="0">
            <a:solidFill>
              <a:schemeClr val="bg1"/>
            </a:solidFill>
            <a:latin typeface="Arial" panose="020B0604020202020204" pitchFamily="34" charset="0"/>
            <a:cs typeface="Arial" panose="020B0604020202020204" pitchFamily="34" charset="0"/>
          </a:endParaRPr>
        </a:p>
      </dgm:t>
    </dgm:pt>
    <dgm:pt modelId="{49D9CB37-F018-4D14-844B-6AF94603B2A2}" type="parTrans" cxnId="{2D2B92A4-EF28-46AA-B66D-F9562F64D0E1}">
      <dgm:prSet/>
      <dgm:spPr/>
      <dgm:t>
        <a:bodyPr/>
        <a:lstStyle/>
        <a:p>
          <a:endParaRPr lang="en-GB" sz="2400"/>
        </a:p>
      </dgm:t>
    </dgm:pt>
    <dgm:pt modelId="{1A7EEF0C-88F3-4A2E-A77B-CBEE03A45AE1}" type="sibTrans" cxnId="{2D2B92A4-EF28-46AA-B66D-F9562F64D0E1}">
      <dgm:prSet/>
      <dgm:spPr/>
      <dgm:t>
        <a:bodyPr/>
        <a:lstStyle/>
        <a:p>
          <a:endParaRPr lang="en-GB" sz="2400"/>
        </a:p>
      </dgm:t>
    </dgm:pt>
    <dgm:pt modelId="{79699D3F-5B6D-45DB-AADC-B9EABC321677}">
      <dgm:prSet custT="1"/>
      <dgm:spPr>
        <a:solidFill>
          <a:srgbClr val="0E1E20"/>
        </a:solidFill>
      </dgm:spPr>
      <dgm:t>
        <a:bodyPr/>
        <a:lstStyle/>
        <a:p>
          <a:r>
            <a:rPr lang="en-US" sz="2400" dirty="0" smtClean="0">
              <a:solidFill>
                <a:schemeClr val="bg1"/>
              </a:solidFill>
              <a:latin typeface="Arial" pitchFamily="34" charset="0"/>
              <a:cs typeface="Arial" pitchFamily="34" charset="0"/>
            </a:rPr>
            <a:t>Heavy downpours in short time span (3-5 Sep)</a:t>
          </a:r>
        </a:p>
      </dgm:t>
    </dgm:pt>
    <dgm:pt modelId="{10998E67-F336-4464-935A-A32AA5918B5E}" type="parTrans" cxnId="{0EFFB9CF-8EAF-4D22-8E1C-F3771E26AF72}">
      <dgm:prSet/>
      <dgm:spPr/>
      <dgm:t>
        <a:bodyPr/>
        <a:lstStyle/>
        <a:p>
          <a:endParaRPr lang="en-GB" sz="2400"/>
        </a:p>
      </dgm:t>
    </dgm:pt>
    <dgm:pt modelId="{3C437961-32B2-4EB9-8F78-4ACC50827A39}" type="sibTrans" cxnId="{0EFFB9CF-8EAF-4D22-8E1C-F3771E26AF72}">
      <dgm:prSet/>
      <dgm:spPr/>
      <dgm:t>
        <a:bodyPr/>
        <a:lstStyle/>
        <a:p>
          <a:endParaRPr lang="en-GB" sz="2400"/>
        </a:p>
      </dgm:t>
    </dgm:pt>
    <dgm:pt modelId="{D8B72871-2575-4101-AE4F-EA37D366791F}">
      <dgm:prSet custT="1"/>
      <dgm:spPr>
        <a:solidFill>
          <a:srgbClr val="0E1E20"/>
        </a:solidFill>
      </dgm:spPr>
      <dgm:t>
        <a:bodyPr/>
        <a:lstStyle/>
        <a:p>
          <a:r>
            <a:rPr lang="en-US" sz="2400" dirty="0" err="1" smtClean="0">
              <a:solidFill>
                <a:schemeClr val="bg1"/>
              </a:solidFill>
              <a:latin typeface="Arial" pitchFamily="34" charset="0"/>
              <a:cs typeface="Arial" pitchFamily="34" charset="0"/>
            </a:rPr>
            <a:t>Palandri</a:t>
          </a:r>
          <a:r>
            <a:rPr lang="en-US" sz="2400" dirty="0" smtClean="0">
              <a:solidFill>
                <a:schemeClr val="bg1"/>
              </a:solidFill>
              <a:latin typeface="Arial" pitchFamily="34" charset="0"/>
              <a:cs typeface="Arial" pitchFamily="34" charset="0"/>
            </a:rPr>
            <a:t>	    		 - 	668 mm</a:t>
          </a:r>
        </a:p>
      </dgm:t>
    </dgm:pt>
    <dgm:pt modelId="{04020373-02C1-43A4-8213-46A79B71B864}" type="parTrans" cxnId="{44E1C495-9F4C-4EA4-B9F3-4479043D6D74}">
      <dgm:prSet/>
      <dgm:spPr/>
      <dgm:t>
        <a:bodyPr/>
        <a:lstStyle/>
        <a:p>
          <a:endParaRPr lang="en-GB" sz="2400"/>
        </a:p>
      </dgm:t>
    </dgm:pt>
    <dgm:pt modelId="{CEBA8214-C300-47EC-B1B8-622082FE857A}" type="sibTrans" cxnId="{44E1C495-9F4C-4EA4-B9F3-4479043D6D74}">
      <dgm:prSet/>
      <dgm:spPr/>
      <dgm:t>
        <a:bodyPr/>
        <a:lstStyle/>
        <a:p>
          <a:endParaRPr lang="en-GB" sz="2400"/>
        </a:p>
      </dgm:t>
    </dgm:pt>
    <dgm:pt modelId="{B62AE59F-552D-4F58-A95F-BBCA83392DCB}">
      <dgm:prSet custT="1"/>
      <dgm:spPr>
        <a:solidFill>
          <a:srgbClr val="0E1E20"/>
        </a:solidFill>
      </dgm:spPr>
      <dgm:t>
        <a:bodyPr/>
        <a:lstStyle/>
        <a:p>
          <a:r>
            <a:rPr lang="en-US" sz="2400" dirty="0" err="1" smtClean="0">
              <a:solidFill>
                <a:schemeClr val="bg1"/>
              </a:solidFill>
              <a:latin typeface="Arial" pitchFamily="34" charset="0"/>
              <a:cs typeface="Arial" pitchFamily="34" charset="0"/>
            </a:rPr>
            <a:t>Rawalakot</a:t>
          </a:r>
          <a:r>
            <a:rPr lang="en-US" sz="2400" dirty="0" smtClean="0">
              <a:solidFill>
                <a:schemeClr val="bg1"/>
              </a:solidFill>
              <a:latin typeface="Arial" pitchFamily="34" charset="0"/>
              <a:cs typeface="Arial" pitchFamily="34" charset="0"/>
            </a:rPr>
            <a:t>			 -	440 mm     </a:t>
          </a:r>
        </a:p>
      </dgm:t>
    </dgm:pt>
    <dgm:pt modelId="{7835CFDC-FB17-44F5-84D9-609D56C39916}" type="parTrans" cxnId="{75B7EB75-C29C-40A5-AE8E-E3FA26DF2FCB}">
      <dgm:prSet/>
      <dgm:spPr/>
      <dgm:t>
        <a:bodyPr/>
        <a:lstStyle/>
        <a:p>
          <a:endParaRPr lang="en-GB" sz="2400"/>
        </a:p>
      </dgm:t>
    </dgm:pt>
    <dgm:pt modelId="{D27CF6DA-9829-4AFF-BC9B-12494310D9E6}" type="sibTrans" cxnId="{75B7EB75-C29C-40A5-AE8E-E3FA26DF2FCB}">
      <dgm:prSet/>
      <dgm:spPr/>
      <dgm:t>
        <a:bodyPr/>
        <a:lstStyle/>
        <a:p>
          <a:endParaRPr lang="en-GB" sz="2400"/>
        </a:p>
      </dgm:t>
    </dgm:pt>
    <dgm:pt modelId="{7AC09954-755E-4EF9-8AAD-D3EF4A1FAA63}">
      <dgm:prSet custT="1"/>
      <dgm:spPr>
        <a:solidFill>
          <a:srgbClr val="0E1E20"/>
        </a:solidFill>
      </dgm:spPr>
      <dgm:t>
        <a:bodyPr/>
        <a:lstStyle/>
        <a:p>
          <a:r>
            <a:rPr lang="en-US" sz="2400" dirty="0" smtClean="0">
              <a:solidFill>
                <a:schemeClr val="bg1"/>
              </a:solidFill>
              <a:latin typeface="Arial" pitchFamily="34" charset="0"/>
              <a:cs typeface="Arial" pitchFamily="34" charset="0"/>
            </a:rPr>
            <a:t>Lahore 			 -	350 mm         </a:t>
          </a:r>
        </a:p>
      </dgm:t>
    </dgm:pt>
    <dgm:pt modelId="{C707F705-939A-42C2-8C26-CFB6CC0F2735}" type="parTrans" cxnId="{074D1140-78AA-430B-B863-CEDD97060D78}">
      <dgm:prSet/>
      <dgm:spPr/>
      <dgm:t>
        <a:bodyPr/>
        <a:lstStyle/>
        <a:p>
          <a:endParaRPr lang="en-GB" sz="2400"/>
        </a:p>
      </dgm:t>
    </dgm:pt>
    <dgm:pt modelId="{B44DD935-8B30-4AD8-A99B-4C2E6BB12CDB}" type="sibTrans" cxnId="{074D1140-78AA-430B-B863-CEDD97060D78}">
      <dgm:prSet/>
      <dgm:spPr/>
      <dgm:t>
        <a:bodyPr/>
        <a:lstStyle/>
        <a:p>
          <a:endParaRPr lang="en-GB" sz="2400"/>
        </a:p>
      </dgm:t>
    </dgm:pt>
    <dgm:pt modelId="{D1531354-7DA0-46FB-9422-2D185ECB4AB3}">
      <dgm:prSet custT="1"/>
      <dgm:spPr>
        <a:solidFill>
          <a:srgbClr val="0E1E20"/>
        </a:solidFill>
      </dgm:spPr>
      <dgm:t>
        <a:bodyPr/>
        <a:lstStyle/>
        <a:p>
          <a:r>
            <a:rPr lang="en-US" sz="2400" dirty="0" err="1" smtClean="0">
              <a:solidFill>
                <a:schemeClr val="bg1"/>
              </a:solidFill>
              <a:latin typeface="Arial" pitchFamily="34" charset="0"/>
              <a:cs typeface="Arial" pitchFamily="34" charset="0"/>
            </a:rPr>
            <a:t>Kallar</a:t>
          </a:r>
          <a:r>
            <a:rPr lang="en-US" sz="2400" dirty="0" smtClean="0">
              <a:solidFill>
                <a:schemeClr val="bg1"/>
              </a:solidFill>
              <a:latin typeface="Arial" pitchFamily="34" charset="0"/>
              <a:cs typeface="Arial" pitchFamily="34" charset="0"/>
            </a:rPr>
            <a:t>				 -	347 mm      </a:t>
          </a:r>
        </a:p>
      </dgm:t>
    </dgm:pt>
    <dgm:pt modelId="{C55E0761-9ECF-4917-90C3-EB48B5C76185}" type="parTrans" cxnId="{B60D6AF0-C5DC-4484-9B6E-4A30676FD53D}">
      <dgm:prSet/>
      <dgm:spPr/>
      <dgm:t>
        <a:bodyPr/>
        <a:lstStyle/>
        <a:p>
          <a:endParaRPr lang="en-GB" sz="2400"/>
        </a:p>
      </dgm:t>
    </dgm:pt>
    <dgm:pt modelId="{AD4B346D-132E-4741-8B05-BEACAC2CB5F2}" type="sibTrans" cxnId="{B60D6AF0-C5DC-4484-9B6E-4A30676FD53D}">
      <dgm:prSet/>
      <dgm:spPr/>
      <dgm:t>
        <a:bodyPr/>
        <a:lstStyle/>
        <a:p>
          <a:endParaRPr lang="en-GB" sz="2400"/>
        </a:p>
      </dgm:t>
    </dgm:pt>
    <dgm:pt modelId="{540EFCB0-EE69-4364-B71B-DC799C82B382}">
      <dgm:prSet custT="1"/>
      <dgm:spPr>
        <a:solidFill>
          <a:srgbClr val="0E1E20"/>
        </a:solidFill>
      </dgm:spPr>
      <dgm:t>
        <a:bodyPr/>
        <a:lstStyle/>
        <a:p>
          <a:r>
            <a:rPr lang="en-US" sz="2400" dirty="0" err="1" smtClean="0">
              <a:solidFill>
                <a:schemeClr val="bg1"/>
              </a:solidFill>
              <a:latin typeface="Arial" pitchFamily="34" charset="0"/>
              <a:cs typeface="Arial" pitchFamily="34" charset="0"/>
            </a:rPr>
            <a:t>Mangla</a:t>
          </a:r>
          <a:r>
            <a:rPr lang="en-US" sz="2400" dirty="0" smtClean="0">
              <a:solidFill>
                <a:schemeClr val="bg1"/>
              </a:solidFill>
              <a:latin typeface="Arial" pitchFamily="34" charset="0"/>
              <a:cs typeface="Arial" pitchFamily="34" charset="0"/>
            </a:rPr>
            <a:t> 			 -	338 mm   </a:t>
          </a:r>
        </a:p>
      </dgm:t>
    </dgm:pt>
    <dgm:pt modelId="{710F5EEB-B03D-47E0-A477-41935B3E07DE}" type="parTrans" cxnId="{7FFD903A-C476-4F1A-9F3E-D1C68A997F02}">
      <dgm:prSet/>
      <dgm:spPr/>
      <dgm:t>
        <a:bodyPr/>
        <a:lstStyle/>
        <a:p>
          <a:endParaRPr lang="en-GB" sz="2400"/>
        </a:p>
      </dgm:t>
    </dgm:pt>
    <dgm:pt modelId="{C8415C8C-E374-4AC8-A1E1-DF48481956D2}" type="sibTrans" cxnId="{7FFD903A-C476-4F1A-9F3E-D1C68A997F02}">
      <dgm:prSet/>
      <dgm:spPr/>
      <dgm:t>
        <a:bodyPr/>
        <a:lstStyle/>
        <a:p>
          <a:endParaRPr lang="en-GB" sz="2400"/>
        </a:p>
      </dgm:t>
    </dgm:pt>
    <dgm:pt modelId="{ADC0F0D0-8FDE-44C6-AD77-0BDDC0CA71AD}">
      <dgm:prSet custT="1"/>
      <dgm:spPr>
        <a:solidFill>
          <a:srgbClr val="0E1E20"/>
        </a:solidFill>
      </dgm:spPr>
      <dgm:t>
        <a:bodyPr/>
        <a:lstStyle/>
        <a:p>
          <a:r>
            <a:rPr lang="en-US" sz="2400" dirty="0" smtClean="0">
              <a:solidFill>
                <a:schemeClr val="bg1"/>
              </a:solidFill>
              <a:latin typeface="Arial" pitchFamily="34" charset="0"/>
              <a:cs typeface="Arial" pitchFamily="34" charset="0"/>
            </a:rPr>
            <a:t>Islamabad 			 -	316 mm           </a:t>
          </a:r>
        </a:p>
      </dgm:t>
    </dgm:pt>
    <dgm:pt modelId="{68AF1477-1803-49C4-91E0-7C2B22829693}" type="parTrans" cxnId="{01BB0EED-0CEF-4D8A-8FF5-1E9E0C7F669D}">
      <dgm:prSet/>
      <dgm:spPr/>
      <dgm:t>
        <a:bodyPr/>
        <a:lstStyle/>
        <a:p>
          <a:endParaRPr lang="en-GB" sz="2400"/>
        </a:p>
      </dgm:t>
    </dgm:pt>
    <dgm:pt modelId="{7DC55B60-79E1-4E4D-B4AD-7AECC2E71E2D}" type="sibTrans" cxnId="{01BB0EED-0CEF-4D8A-8FF5-1E9E0C7F669D}">
      <dgm:prSet/>
      <dgm:spPr/>
      <dgm:t>
        <a:bodyPr/>
        <a:lstStyle/>
        <a:p>
          <a:endParaRPr lang="en-GB" sz="2400"/>
        </a:p>
      </dgm:t>
    </dgm:pt>
    <dgm:pt modelId="{11145CFB-8D77-4AE9-BC17-2CBC585E0813}">
      <dgm:prSet custT="1"/>
      <dgm:spPr>
        <a:solidFill>
          <a:srgbClr val="0E1E20"/>
        </a:solidFill>
      </dgm:spPr>
      <dgm:t>
        <a:bodyPr/>
        <a:lstStyle/>
        <a:p>
          <a:r>
            <a:rPr lang="en-US" sz="2400" dirty="0" smtClean="0">
              <a:solidFill>
                <a:schemeClr val="bg1"/>
              </a:solidFill>
              <a:latin typeface="Arial" pitchFamily="34" charset="0"/>
              <a:cs typeface="Arial" pitchFamily="34" charset="0"/>
            </a:rPr>
            <a:t>Sialkot			 -	316 mm </a:t>
          </a:r>
          <a:endParaRPr lang="en-GB" sz="2400" dirty="0">
            <a:solidFill>
              <a:schemeClr val="bg1"/>
            </a:solidFill>
          </a:endParaRPr>
        </a:p>
      </dgm:t>
    </dgm:pt>
    <dgm:pt modelId="{572A35ED-925F-4989-A927-715AC9255671}" type="parTrans" cxnId="{A273E515-6337-4856-A384-2FD320B41B3D}">
      <dgm:prSet/>
      <dgm:spPr/>
      <dgm:t>
        <a:bodyPr/>
        <a:lstStyle/>
        <a:p>
          <a:endParaRPr lang="en-GB" sz="2400"/>
        </a:p>
      </dgm:t>
    </dgm:pt>
    <dgm:pt modelId="{CFE1B3E3-1855-4E92-809F-018E240227AC}" type="sibTrans" cxnId="{A273E515-6337-4856-A384-2FD320B41B3D}">
      <dgm:prSet/>
      <dgm:spPr/>
      <dgm:t>
        <a:bodyPr/>
        <a:lstStyle/>
        <a:p>
          <a:endParaRPr lang="en-GB" sz="2400"/>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C7B0EA59-45CE-457E-ABB7-48A971F28D1D}" type="pres">
      <dgm:prSet presAssocID="{68DDBBA9-175E-424B-9021-8CC70B6AB893}" presName="parentText" presStyleLbl="node1" presStyleIdx="0" presStyleCnt="2" custScaleY="105661" custLinFactY="-27976" custLinFactNeighborY="-100000">
        <dgm:presLayoutVars>
          <dgm:chMax val="0"/>
          <dgm:bulletEnabled val="1"/>
        </dgm:presLayoutVars>
      </dgm:prSet>
      <dgm:spPr/>
      <dgm:t>
        <a:bodyPr/>
        <a:lstStyle/>
        <a:p>
          <a:endParaRPr lang="en-GB"/>
        </a:p>
      </dgm:t>
    </dgm:pt>
    <dgm:pt modelId="{DB8D5D77-37EC-4668-99E0-D6E658E2EC5E}" type="pres">
      <dgm:prSet presAssocID="{1A7EEF0C-88F3-4A2E-A77B-CBEE03A45AE1}" presName="spacer" presStyleCnt="0"/>
      <dgm:spPr/>
    </dgm:pt>
    <dgm:pt modelId="{E4D36336-60AC-4BB4-8F35-907E6D7A274B}" type="pres">
      <dgm:prSet presAssocID="{79699D3F-5B6D-45DB-AADC-B9EABC321677}" presName="parentText" presStyleLbl="node1" presStyleIdx="1" presStyleCnt="2" custScaleY="85118" custLinFactNeighborY="-10340">
        <dgm:presLayoutVars>
          <dgm:chMax val="0"/>
          <dgm:bulletEnabled val="1"/>
        </dgm:presLayoutVars>
      </dgm:prSet>
      <dgm:spPr/>
      <dgm:t>
        <a:bodyPr/>
        <a:lstStyle/>
        <a:p>
          <a:endParaRPr lang="en-GB"/>
        </a:p>
      </dgm:t>
    </dgm:pt>
    <dgm:pt modelId="{65E2FF28-DCD0-4380-9265-A973A279395B}" type="pres">
      <dgm:prSet presAssocID="{79699D3F-5B6D-45DB-AADC-B9EABC321677}" presName="childText" presStyleLbl="revTx" presStyleIdx="0" presStyleCnt="1" custLinFactNeighborY="-15853">
        <dgm:presLayoutVars>
          <dgm:bulletEnabled val="1"/>
        </dgm:presLayoutVars>
      </dgm:prSet>
      <dgm:spPr/>
      <dgm:t>
        <a:bodyPr/>
        <a:lstStyle/>
        <a:p>
          <a:endParaRPr lang="en-GB"/>
        </a:p>
      </dgm:t>
    </dgm:pt>
  </dgm:ptLst>
  <dgm:cxnLst>
    <dgm:cxn modelId="{B60D6AF0-C5DC-4484-9B6E-4A30676FD53D}" srcId="{79699D3F-5B6D-45DB-AADC-B9EABC321677}" destId="{D1531354-7DA0-46FB-9422-2D185ECB4AB3}" srcOrd="3" destOrd="0" parTransId="{C55E0761-9ECF-4917-90C3-EB48B5C76185}" sibTransId="{AD4B346D-132E-4741-8B05-BEACAC2CB5F2}"/>
    <dgm:cxn modelId="{75B7EB75-C29C-40A5-AE8E-E3FA26DF2FCB}" srcId="{79699D3F-5B6D-45DB-AADC-B9EABC321677}" destId="{B62AE59F-552D-4F58-A95F-BBCA83392DCB}" srcOrd="1" destOrd="0" parTransId="{7835CFDC-FB17-44F5-84D9-609D56C39916}" sibTransId="{D27CF6DA-9829-4AFF-BC9B-12494310D9E6}"/>
    <dgm:cxn modelId="{E5ED9518-D54D-43B4-87D1-3CB5608AA029}" type="presOf" srcId="{B62AE59F-552D-4F58-A95F-BBCA83392DCB}" destId="{65E2FF28-DCD0-4380-9265-A973A279395B}" srcOrd="0" destOrd="1" presId="urn:microsoft.com/office/officeart/2005/8/layout/vList2"/>
    <dgm:cxn modelId="{01BB0EED-0CEF-4D8A-8FF5-1E9E0C7F669D}" srcId="{79699D3F-5B6D-45DB-AADC-B9EABC321677}" destId="{ADC0F0D0-8FDE-44C6-AD77-0BDDC0CA71AD}" srcOrd="5" destOrd="0" parTransId="{68AF1477-1803-49C4-91E0-7C2B22829693}" sibTransId="{7DC55B60-79E1-4E4D-B4AD-7AECC2E71E2D}"/>
    <dgm:cxn modelId="{D0F4932A-DB0D-4B8F-A937-708D1D44984D}" type="presOf" srcId="{D8B72871-2575-4101-AE4F-EA37D366791F}" destId="{65E2FF28-DCD0-4380-9265-A973A279395B}" srcOrd="0" destOrd="0" presId="urn:microsoft.com/office/officeart/2005/8/layout/vList2"/>
    <dgm:cxn modelId="{58A94EC3-CCC5-4D4E-A4E7-129909F3820B}" type="presOf" srcId="{D1531354-7DA0-46FB-9422-2D185ECB4AB3}" destId="{65E2FF28-DCD0-4380-9265-A973A279395B}" srcOrd="0" destOrd="3" presId="urn:microsoft.com/office/officeart/2005/8/layout/vList2"/>
    <dgm:cxn modelId="{22E3A4B2-9DEB-4C1B-8312-7685264BE7B9}" type="presOf" srcId="{6062224B-CA5B-4CE2-9E02-029E60814B97}" destId="{F64FFCE6-A2B0-45A1-B1C9-62FD2932ECEA}" srcOrd="0" destOrd="0" presId="urn:microsoft.com/office/officeart/2005/8/layout/vList2"/>
    <dgm:cxn modelId="{BED7A208-3CE3-4EFE-8D40-C257D4F53573}" type="presOf" srcId="{79699D3F-5B6D-45DB-AADC-B9EABC321677}" destId="{E4D36336-60AC-4BB4-8F35-907E6D7A274B}" srcOrd="0" destOrd="0" presId="urn:microsoft.com/office/officeart/2005/8/layout/vList2"/>
    <dgm:cxn modelId="{C00EF1D5-2D1F-4299-9E5F-C90289FC73F2}" type="presOf" srcId="{7AC09954-755E-4EF9-8AAD-D3EF4A1FAA63}" destId="{65E2FF28-DCD0-4380-9265-A973A279395B}" srcOrd="0" destOrd="2" presId="urn:microsoft.com/office/officeart/2005/8/layout/vList2"/>
    <dgm:cxn modelId="{0EFFB9CF-8EAF-4D22-8E1C-F3771E26AF72}" srcId="{6062224B-CA5B-4CE2-9E02-029E60814B97}" destId="{79699D3F-5B6D-45DB-AADC-B9EABC321677}" srcOrd="1" destOrd="0" parTransId="{10998E67-F336-4464-935A-A32AA5918B5E}" sibTransId="{3C437961-32B2-4EB9-8F78-4ACC50827A39}"/>
    <dgm:cxn modelId="{5A02EBFB-20D1-4067-BA97-8F6BCF8D402B}" type="presOf" srcId="{11145CFB-8D77-4AE9-BC17-2CBC585E0813}" destId="{65E2FF28-DCD0-4380-9265-A973A279395B}" srcOrd="0" destOrd="6" presId="urn:microsoft.com/office/officeart/2005/8/layout/vList2"/>
    <dgm:cxn modelId="{A273E515-6337-4856-A384-2FD320B41B3D}" srcId="{79699D3F-5B6D-45DB-AADC-B9EABC321677}" destId="{11145CFB-8D77-4AE9-BC17-2CBC585E0813}" srcOrd="6" destOrd="0" parTransId="{572A35ED-925F-4989-A927-715AC9255671}" sibTransId="{CFE1B3E3-1855-4E92-809F-018E240227AC}"/>
    <dgm:cxn modelId="{FF592714-DC11-4240-A3C1-DB0D9B5F043C}" type="presOf" srcId="{ADC0F0D0-8FDE-44C6-AD77-0BDDC0CA71AD}" destId="{65E2FF28-DCD0-4380-9265-A973A279395B}" srcOrd="0" destOrd="5" presId="urn:microsoft.com/office/officeart/2005/8/layout/vList2"/>
    <dgm:cxn modelId="{074D1140-78AA-430B-B863-CEDD97060D78}" srcId="{79699D3F-5B6D-45DB-AADC-B9EABC321677}" destId="{7AC09954-755E-4EF9-8AAD-D3EF4A1FAA63}" srcOrd="2" destOrd="0" parTransId="{C707F705-939A-42C2-8C26-CFB6CC0F2735}" sibTransId="{B44DD935-8B30-4AD8-A99B-4C2E6BB12CDB}"/>
    <dgm:cxn modelId="{7FFD903A-C476-4F1A-9F3E-D1C68A997F02}" srcId="{79699D3F-5B6D-45DB-AADC-B9EABC321677}" destId="{540EFCB0-EE69-4364-B71B-DC799C82B382}" srcOrd="4" destOrd="0" parTransId="{710F5EEB-B03D-47E0-A477-41935B3E07DE}" sibTransId="{C8415C8C-E374-4AC8-A1E1-DF48481956D2}"/>
    <dgm:cxn modelId="{2D6A24CE-C7EF-453D-BF36-13DAEE431353}" type="presOf" srcId="{540EFCB0-EE69-4364-B71B-DC799C82B382}" destId="{65E2FF28-DCD0-4380-9265-A973A279395B}" srcOrd="0" destOrd="4" presId="urn:microsoft.com/office/officeart/2005/8/layout/vList2"/>
    <dgm:cxn modelId="{44E1C495-9F4C-4EA4-B9F3-4479043D6D74}" srcId="{79699D3F-5B6D-45DB-AADC-B9EABC321677}" destId="{D8B72871-2575-4101-AE4F-EA37D366791F}" srcOrd="0" destOrd="0" parTransId="{04020373-02C1-43A4-8213-46A79B71B864}" sibTransId="{CEBA8214-C300-47EC-B1B8-622082FE857A}"/>
    <dgm:cxn modelId="{2D2B92A4-EF28-46AA-B66D-F9562F64D0E1}" srcId="{6062224B-CA5B-4CE2-9E02-029E60814B97}" destId="{68DDBBA9-175E-424B-9021-8CC70B6AB893}" srcOrd="0" destOrd="0" parTransId="{49D9CB37-F018-4D14-844B-6AF94603B2A2}" sibTransId="{1A7EEF0C-88F3-4A2E-A77B-CBEE03A45AE1}"/>
    <dgm:cxn modelId="{05E07B6B-D1E8-4519-B231-8746CBA601E7}" type="presOf" srcId="{68DDBBA9-175E-424B-9021-8CC70B6AB893}" destId="{C7B0EA59-45CE-457E-ABB7-48A971F28D1D}" srcOrd="0" destOrd="0" presId="urn:microsoft.com/office/officeart/2005/8/layout/vList2"/>
    <dgm:cxn modelId="{6CB3B1EB-1CD8-4D13-A15D-B68A9E9FD089}" type="presParOf" srcId="{F64FFCE6-A2B0-45A1-B1C9-62FD2932ECEA}" destId="{C7B0EA59-45CE-457E-ABB7-48A971F28D1D}" srcOrd="0" destOrd="0" presId="urn:microsoft.com/office/officeart/2005/8/layout/vList2"/>
    <dgm:cxn modelId="{7E3FDCD8-2C69-4C67-836D-8D0AE847E911}" type="presParOf" srcId="{F64FFCE6-A2B0-45A1-B1C9-62FD2932ECEA}" destId="{DB8D5D77-37EC-4668-99E0-D6E658E2EC5E}" srcOrd="1" destOrd="0" presId="urn:microsoft.com/office/officeart/2005/8/layout/vList2"/>
    <dgm:cxn modelId="{9AD639E6-55B3-455D-B7E6-E0A978CD75AB}" type="presParOf" srcId="{F64FFCE6-A2B0-45A1-B1C9-62FD2932ECEA}" destId="{E4D36336-60AC-4BB4-8F35-907E6D7A274B}" srcOrd="2" destOrd="0" presId="urn:microsoft.com/office/officeart/2005/8/layout/vList2"/>
    <dgm:cxn modelId="{14DF9783-9448-47C1-B33E-54EAA31DEE34}" type="presParOf" srcId="{F64FFCE6-A2B0-45A1-B1C9-62FD2932ECEA}" destId="{65E2FF28-DCD0-4380-9265-A973A279395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4C4695-06D2-40D0-BFB5-3435E3400AB5}"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413721C5-8C1D-4290-B742-60EE787E01A0}">
      <dgm:prSet phldrT="[Text]"/>
      <dgm:spPr/>
      <dgm:t>
        <a:bodyPr/>
        <a:lstStyle/>
        <a:p>
          <a:r>
            <a:rPr lang="en-GB" dirty="0" smtClean="0"/>
            <a:t>Industrial Accidents</a:t>
          </a:r>
          <a:endParaRPr lang="en-GB" dirty="0"/>
        </a:p>
      </dgm:t>
    </dgm:pt>
    <dgm:pt modelId="{25E84478-B3B3-4F27-B13B-6AA96FC41F2E}" type="parTrans" cxnId="{3E31AB9E-661A-4AD1-BABE-0DD78ACC5F93}">
      <dgm:prSet/>
      <dgm:spPr/>
      <dgm:t>
        <a:bodyPr/>
        <a:lstStyle/>
        <a:p>
          <a:endParaRPr lang="en-GB"/>
        </a:p>
      </dgm:t>
    </dgm:pt>
    <dgm:pt modelId="{732FEDD6-5AD6-4975-A35F-0C7805A491D0}" type="sibTrans" cxnId="{3E31AB9E-661A-4AD1-BABE-0DD78ACC5F93}">
      <dgm:prSet/>
      <dgm:spPr/>
      <dgm:t>
        <a:bodyPr/>
        <a:lstStyle/>
        <a:p>
          <a:endParaRPr lang="en-GB"/>
        </a:p>
      </dgm:t>
    </dgm:pt>
    <dgm:pt modelId="{5B6EFA5D-1322-41BC-A8A5-748F79327DC9}">
      <dgm:prSet phldrT="[Text]"/>
      <dgm:spPr/>
      <dgm:t>
        <a:bodyPr/>
        <a:lstStyle/>
        <a:p>
          <a:r>
            <a:rPr lang="en-GB" dirty="0" smtClean="0"/>
            <a:t>Epidemics / Pandemics</a:t>
          </a:r>
          <a:endParaRPr lang="en-GB" dirty="0"/>
        </a:p>
      </dgm:t>
    </dgm:pt>
    <dgm:pt modelId="{9C01371F-A2CC-4BA8-83FF-DB47C9677881}" type="parTrans" cxnId="{7DF5EFF5-4D8C-4027-883B-AB48F99A6AFE}">
      <dgm:prSet/>
      <dgm:spPr/>
      <dgm:t>
        <a:bodyPr/>
        <a:lstStyle/>
        <a:p>
          <a:endParaRPr lang="en-GB"/>
        </a:p>
      </dgm:t>
    </dgm:pt>
    <dgm:pt modelId="{66FB907C-D35C-45F1-8109-B0DEB651E62D}" type="sibTrans" cxnId="{7DF5EFF5-4D8C-4027-883B-AB48F99A6AFE}">
      <dgm:prSet/>
      <dgm:spPr/>
      <dgm:t>
        <a:bodyPr/>
        <a:lstStyle/>
        <a:p>
          <a:endParaRPr lang="en-GB"/>
        </a:p>
      </dgm:t>
    </dgm:pt>
    <dgm:pt modelId="{CD086312-359D-4F7F-8518-DFBAB52C3A4D}">
      <dgm:prSet phldrT="[Text]"/>
      <dgm:spPr/>
      <dgm:t>
        <a:bodyPr/>
        <a:lstStyle/>
        <a:p>
          <a:r>
            <a:rPr lang="en-GB" dirty="0" smtClean="0"/>
            <a:t>Oil Spills</a:t>
          </a:r>
          <a:endParaRPr lang="en-GB" dirty="0"/>
        </a:p>
      </dgm:t>
    </dgm:pt>
    <dgm:pt modelId="{8A4A08D5-569C-4DD9-8B49-D51CE43BFB69}" type="parTrans" cxnId="{9D11D4F6-E6B9-484D-8518-CCB8896AFFA4}">
      <dgm:prSet/>
      <dgm:spPr/>
      <dgm:t>
        <a:bodyPr/>
        <a:lstStyle/>
        <a:p>
          <a:endParaRPr lang="en-GB"/>
        </a:p>
      </dgm:t>
    </dgm:pt>
    <dgm:pt modelId="{2E924FF3-AE5D-4A5C-9F05-0104856529CD}" type="sibTrans" cxnId="{9D11D4F6-E6B9-484D-8518-CCB8896AFFA4}">
      <dgm:prSet/>
      <dgm:spPr/>
      <dgm:t>
        <a:bodyPr/>
        <a:lstStyle/>
        <a:p>
          <a:endParaRPr lang="en-GB"/>
        </a:p>
      </dgm:t>
    </dgm:pt>
    <dgm:pt modelId="{F02E92C6-8885-48BB-9C9A-F359C58457AA}">
      <dgm:prSet phldrT="[Text]"/>
      <dgm:spPr/>
      <dgm:t>
        <a:bodyPr/>
        <a:lstStyle/>
        <a:p>
          <a:r>
            <a:rPr lang="en-GB" dirty="0" smtClean="0"/>
            <a:t>Fires</a:t>
          </a:r>
          <a:endParaRPr lang="en-GB" dirty="0"/>
        </a:p>
      </dgm:t>
    </dgm:pt>
    <dgm:pt modelId="{EC425728-A4EB-4F0A-BF72-438F3A05E47A}" type="parTrans" cxnId="{BCBA0B2D-106A-4317-B71C-A2C14EF69024}">
      <dgm:prSet/>
      <dgm:spPr/>
      <dgm:t>
        <a:bodyPr/>
        <a:lstStyle/>
        <a:p>
          <a:endParaRPr lang="en-GB"/>
        </a:p>
      </dgm:t>
    </dgm:pt>
    <dgm:pt modelId="{A82CC1F1-ED39-47A9-8454-1344CE293455}" type="sibTrans" cxnId="{BCBA0B2D-106A-4317-B71C-A2C14EF69024}">
      <dgm:prSet/>
      <dgm:spPr/>
      <dgm:t>
        <a:bodyPr/>
        <a:lstStyle/>
        <a:p>
          <a:endParaRPr lang="en-GB"/>
        </a:p>
      </dgm:t>
    </dgm:pt>
    <dgm:pt modelId="{1E5CA6DA-BAE7-48FC-87AC-0D2DD8ABF1D9}">
      <dgm:prSet phldrT="[Text]"/>
      <dgm:spPr/>
      <dgm:t>
        <a:bodyPr/>
        <a:lstStyle/>
        <a:p>
          <a:r>
            <a:rPr lang="en-GB" dirty="0" smtClean="0"/>
            <a:t>Displacements</a:t>
          </a:r>
          <a:endParaRPr lang="en-GB" dirty="0"/>
        </a:p>
      </dgm:t>
    </dgm:pt>
    <dgm:pt modelId="{1FDD0CBC-817C-4B41-BCD1-7FFAE46567E0}" type="parTrans" cxnId="{B5AA7CE7-46ED-485F-A7DD-E8C0BA940C57}">
      <dgm:prSet/>
      <dgm:spPr/>
      <dgm:t>
        <a:bodyPr/>
        <a:lstStyle/>
        <a:p>
          <a:endParaRPr lang="en-GB"/>
        </a:p>
      </dgm:t>
    </dgm:pt>
    <dgm:pt modelId="{DC4E0361-8CDC-41EE-83B4-65A98D6362CD}" type="sibTrans" cxnId="{B5AA7CE7-46ED-485F-A7DD-E8C0BA940C57}">
      <dgm:prSet/>
      <dgm:spPr/>
      <dgm:t>
        <a:bodyPr/>
        <a:lstStyle/>
        <a:p>
          <a:endParaRPr lang="en-GB"/>
        </a:p>
      </dgm:t>
    </dgm:pt>
    <dgm:pt modelId="{C21ADCF6-8D31-4354-8778-2F4149FC3B8C}">
      <dgm:prSet phldrT="[Text]"/>
      <dgm:spPr/>
      <dgm:t>
        <a:bodyPr/>
        <a:lstStyle/>
        <a:p>
          <a:r>
            <a:rPr lang="en-GB" dirty="0" smtClean="0"/>
            <a:t>Air Crash</a:t>
          </a:r>
          <a:endParaRPr lang="en-GB" dirty="0"/>
        </a:p>
      </dgm:t>
    </dgm:pt>
    <dgm:pt modelId="{DBE99758-D6FC-4D87-8B8D-BB32C13DDF07}" type="parTrans" cxnId="{4B85BB37-4A25-4A6D-B727-1E4ABCFEDAA7}">
      <dgm:prSet/>
      <dgm:spPr/>
      <dgm:t>
        <a:bodyPr/>
        <a:lstStyle/>
        <a:p>
          <a:endParaRPr lang="en-GB"/>
        </a:p>
      </dgm:t>
    </dgm:pt>
    <dgm:pt modelId="{A4644C86-0B77-42EC-B6E9-0191C1E2D8FA}" type="sibTrans" cxnId="{4B85BB37-4A25-4A6D-B727-1E4ABCFEDAA7}">
      <dgm:prSet/>
      <dgm:spPr/>
      <dgm:t>
        <a:bodyPr/>
        <a:lstStyle/>
        <a:p>
          <a:endParaRPr lang="en-GB"/>
        </a:p>
      </dgm:t>
    </dgm:pt>
    <dgm:pt modelId="{39543F8F-7E4E-4AB9-8CE0-3CF110608DC9}" type="pres">
      <dgm:prSet presAssocID="{334C4695-06D2-40D0-BFB5-3435E3400AB5}" presName="Name0" presStyleCnt="0">
        <dgm:presLayoutVars>
          <dgm:chMax/>
          <dgm:chPref/>
          <dgm:dir/>
        </dgm:presLayoutVars>
      </dgm:prSet>
      <dgm:spPr/>
      <dgm:t>
        <a:bodyPr/>
        <a:lstStyle/>
        <a:p>
          <a:endParaRPr lang="en-GB"/>
        </a:p>
      </dgm:t>
    </dgm:pt>
    <dgm:pt modelId="{D4CD85CD-1F74-4833-A3DC-87BF28FBD122}" type="pres">
      <dgm:prSet presAssocID="{413721C5-8C1D-4290-B742-60EE787E01A0}" presName="composite" presStyleCnt="0">
        <dgm:presLayoutVars>
          <dgm:chMax val="1"/>
          <dgm:chPref val="1"/>
        </dgm:presLayoutVars>
      </dgm:prSet>
      <dgm:spPr/>
    </dgm:pt>
    <dgm:pt modelId="{C68122B2-DAC4-4B7F-BC4D-45872A114361}" type="pres">
      <dgm:prSet presAssocID="{413721C5-8C1D-4290-B742-60EE787E01A0}" presName="Accent" presStyleLbl="trAlignAcc1" presStyleIdx="0" presStyleCnt="6">
        <dgm:presLayoutVars>
          <dgm:chMax val="0"/>
          <dgm:chPref val="0"/>
        </dgm:presLayoutVars>
      </dgm:prSet>
      <dgm:spPr/>
    </dgm:pt>
    <dgm:pt modelId="{BA3E2CC0-14D0-4600-9FEB-B3F1FDF09701}" type="pres">
      <dgm:prSet presAssocID="{413721C5-8C1D-4290-B742-60EE787E01A0}" presName="Image" presStyleLbl="alignImgPlace1" presStyleIdx="0" presStyleCnt="6">
        <dgm:presLayoutVars>
          <dgm:chMax val="0"/>
          <dgm:chPref val="0"/>
        </dgm:presLayoutVars>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t>
        <a:bodyPr/>
        <a:lstStyle/>
        <a:p>
          <a:endParaRPr lang="en-GB"/>
        </a:p>
      </dgm:t>
    </dgm:pt>
    <dgm:pt modelId="{7B608996-AC9E-4E49-9CAA-76DE1CC799D1}" type="pres">
      <dgm:prSet presAssocID="{413721C5-8C1D-4290-B742-60EE787E01A0}" presName="ChildComposite" presStyleCnt="0"/>
      <dgm:spPr/>
    </dgm:pt>
    <dgm:pt modelId="{58AEBA52-D247-49BC-87AA-BC5146C23F1D}" type="pres">
      <dgm:prSet presAssocID="{413721C5-8C1D-4290-B742-60EE787E01A0}" presName="Child" presStyleLbl="node1" presStyleIdx="0" presStyleCnt="0">
        <dgm:presLayoutVars>
          <dgm:chMax val="0"/>
          <dgm:chPref val="0"/>
          <dgm:bulletEnabled val="1"/>
        </dgm:presLayoutVars>
      </dgm:prSet>
      <dgm:spPr/>
    </dgm:pt>
    <dgm:pt modelId="{BCDCC913-CC14-413A-B646-8C2463C04895}" type="pres">
      <dgm:prSet presAssocID="{413721C5-8C1D-4290-B742-60EE787E01A0}" presName="Parent" presStyleLbl="revTx" presStyleIdx="0" presStyleCnt="6">
        <dgm:presLayoutVars>
          <dgm:chMax val="1"/>
          <dgm:chPref val="0"/>
          <dgm:bulletEnabled val="1"/>
        </dgm:presLayoutVars>
      </dgm:prSet>
      <dgm:spPr/>
      <dgm:t>
        <a:bodyPr/>
        <a:lstStyle/>
        <a:p>
          <a:endParaRPr lang="en-GB"/>
        </a:p>
      </dgm:t>
    </dgm:pt>
    <dgm:pt modelId="{595662BD-9AF0-4FB7-AD1F-D8FC6F759830}" type="pres">
      <dgm:prSet presAssocID="{732FEDD6-5AD6-4975-A35F-0C7805A491D0}" presName="sibTrans" presStyleCnt="0"/>
      <dgm:spPr/>
    </dgm:pt>
    <dgm:pt modelId="{4B6223F5-D6FB-43DB-B0CD-2299511CF2B9}" type="pres">
      <dgm:prSet presAssocID="{CD086312-359D-4F7F-8518-DFBAB52C3A4D}" presName="composite" presStyleCnt="0">
        <dgm:presLayoutVars>
          <dgm:chMax val="1"/>
          <dgm:chPref val="1"/>
        </dgm:presLayoutVars>
      </dgm:prSet>
      <dgm:spPr/>
    </dgm:pt>
    <dgm:pt modelId="{FD2F1DD9-EB3F-4F5C-A933-85BB498E0C83}" type="pres">
      <dgm:prSet presAssocID="{CD086312-359D-4F7F-8518-DFBAB52C3A4D}" presName="Accent" presStyleLbl="trAlignAcc1" presStyleIdx="1" presStyleCnt="6">
        <dgm:presLayoutVars>
          <dgm:chMax val="0"/>
          <dgm:chPref val="0"/>
        </dgm:presLayoutVars>
      </dgm:prSet>
      <dgm:spPr/>
    </dgm:pt>
    <dgm:pt modelId="{7F22A65C-A988-4070-B9E4-50DC30E93F7F}" type="pres">
      <dgm:prSet presAssocID="{CD086312-359D-4F7F-8518-DFBAB52C3A4D}" presName="Image" presStyleLbl="alignImgPlace1" presStyleIdx="1" presStyleCnt="6">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GB"/>
        </a:p>
      </dgm:t>
    </dgm:pt>
    <dgm:pt modelId="{E6F16B5B-6EBA-4AF9-819E-6AAD8A9A3197}" type="pres">
      <dgm:prSet presAssocID="{CD086312-359D-4F7F-8518-DFBAB52C3A4D}" presName="ChildComposite" presStyleCnt="0"/>
      <dgm:spPr/>
    </dgm:pt>
    <dgm:pt modelId="{5BD3EFA6-B967-4CCF-8753-148790D5ADE6}" type="pres">
      <dgm:prSet presAssocID="{CD086312-359D-4F7F-8518-DFBAB52C3A4D}" presName="Child" presStyleLbl="node1" presStyleIdx="0" presStyleCnt="0">
        <dgm:presLayoutVars>
          <dgm:chMax val="0"/>
          <dgm:chPref val="0"/>
          <dgm:bulletEnabled val="1"/>
        </dgm:presLayoutVars>
      </dgm:prSet>
      <dgm:spPr/>
    </dgm:pt>
    <dgm:pt modelId="{C87C0E3D-C3E0-4112-87F1-BD5F9079F06B}" type="pres">
      <dgm:prSet presAssocID="{CD086312-359D-4F7F-8518-DFBAB52C3A4D}" presName="Parent" presStyleLbl="revTx" presStyleIdx="1" presStyleCnt="6">
        <dgm:presLayoutVars>
          <dgm:chMax val="1"/>
          <dgm:chPref val="0"/>
          <dgm:bulletEnabled val="1"/>
        </dgm:presLayoutVars>
      </dgm:prSet>
      <dgm:spPr/>
      <dgm:t>
        <a:bodyPr/>
        <a:lstStyle/>
        <a:p>
          <a:endParaRPr lang="en-GB"/>
        </a:p>
      </dgm:t>
    </dgm:pt>
    <dgm:pt modelId="{6AC1BDAA-C068-44F1-BF07-D9D6B6A14F82}" type="pres">
      <dgm:prSet presAssocID="{2E924FF3-AE5D-4A5C-9F05-0104856529CD}" presName="sibTrans" presStyleCnt="0"/>
      <dgm:spPr/>
    </dgm:pt>
    <dgm:pt modelId="{8AB24AAC-3D63-4936-8253-FDFE60DCB95E}" type="pres">
      <dgm:prSet presAssocID="{F02E92C6-8885-48BB-9C9A-F359C58457AA}" presName="composite" presStyleCnt="0">
        <dgm:presLayoutVars>
          <dgm:chMax val="1"/>
          <dgm:chPref val="1"/>
        </dgm:presLayoutVars>
      </dgm:prSet>
      <dgm:spPr/>
    </dgm:pt>
    <dgm:pt modelId="{6AD65D60-D7AE-46AD-B103-EB277367B41D}" type="pres">
      <dgm:prSet presAssocID="{F02E92C6-8885-48BB-9C9A-F359C58457AA}" presName="Accent" presStyleLbl="trAlignAcc1" presStyleIdx="2" presStyleCnt="6">
        <dgm:presLayoutVars>
          <dgm:chMax val="0"/>
          <dgm:chPref val="0"/>
        </dgm:presLayoutVars>
      </dgm:prSet>
      <dgm:spPr/>
    </dgm:pt>
    <dgm:pt modelId="{E29ED540-780B-4A4D-B90D-7490BCF04449}" type="pres">
      <dgm:prSet presAssocID="{F02E92C6-8885-48BB-9C9A-F359C58457AA}" presName="Image" presStyleLbl="alignImgPlace1" presStyleIdx="2" presStyleCnt="6">
        <dgm:presLayoutVars>
          <dgm:chMax val="0"/>
          <dgm:chPref val="0"/>
        </dgm:presLayoutVars>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1000" r="-31000"/>
          </a:stretch>
        </a:blipFill>
      </dgm:spPr>
      <dgm:t>
        <a:bodyPr/>
        <a:lstStyle/>
        <a:p>
          <a:endParaRPr lang="en-GB"/>
        </a:p>
      </dgm:t>
    </dgm:pt>
    <dgm:pt modelId="{1595EB5B-DCD7-474D-8DBB-63E9DC91487D}" type="pres">
      <dgm:prSet presAssocID="{F02E92C6-8885-48BB-9C9A-F359C58457AA}" presName="ChildComposite" presStyleCnt="0"/>
      <dgm:spPr/>
    </dgm:pt>
    <dgm:pt modelId="{25BE485B-AEED-4021-A2FD-B3CA39C6B4FB}" type="pres">
      <dgm:prSet presAssocID="{F02E92C6-8885-48BB-9C9A-F359C58457AA}" presName="Child" presStyleLbl="node1" presStyleIdx="0" presStyleCnt="0">
        <dgm:presLayoutVars>
          <dgm:chMax val="0"/>
          <dgm:chPref val="0"/>
          <dgm:bulletEnabled val="1"/>
        </dgm:presLayoutVars>
      </dgm:prSet>
      <dgm:spPr/>
    </dgm:pt>
    <dgm:pt modelId="{0ADEBF94-22D3-4989-8F58-0E4EDE0C72AE}" type="pres">
      <dgm:prSet presAssocID="{F02E92C6-8885-48BB-9C9A-F359C58457AA}" presName="Parent" presStyleLbl="revTx" presStyleIdx="2" presStyleCnt="6">
        <dgm:presLayoutVars>
          <dgm:chMax val="1"/>
          <dgm:chPref val="0"/>
          <dgm:bulletEnabled val="1"/>
        </dgm:presLayoutVars>
      </dgm:prSet>
      <dgm:spPr/>
      <dgm:t>
        <a:bodyPr/>
        <a:lstStyle/>
        <a:p>
          <a:endParaRPr lang="en-GB"/>
        </a:p>
      </dgm:t>
    </dgm:pt>
    <dgm:pt modelId="{E6D2C634-ED40-4797-B695-8C8DE4425F67}" type="pres">
      <dgm:prSet presAssocID="{A82CC1F1-ED39-47A9-8454-1344CE293455}" presName="sibTrans" presStyleCnt="0"/>
      <dgm:spPr/>
    </dgm:pt>
    <dgm:pt modelId="{A2903BD1-3274-477A-AC62-8AE13A739B7B}" type="pres">
      <dgm:prSet presAssocID="{5B6EFA5D-1322-41BC-A8A5-748F79327DC9}" presName="composite" presStyleCnt="0">
        <dgm:presLayoutVars>
          <dgm:chMax val="1"/>
          <dgm:chPref val="1"/>
        </dgm:presLayoutVars>
      </dgm:prSet>
      <dgm:spPr/>
    </dgm:pt>
    <dgm:pt modelId="{D074B605-633A-41E8-A828-6BE91621746D}" type="pres">
      <dgm:prSet presAssocID="{5B6EFA5D-1322-41BC-A8A5-748F79327DC9}" presName="Accent" presStyleLbl="trAlignAcc1" presStyleIdx="3" presStyleCnt="6">
        <dgm:presLayoutVars>
          <dgm:chMax val="0"/>
          <dgm:chPref val="0"/>
        </dgm:presLayoutVars>
      </dgm:prSet>
      <dgm:spPr/>
    </dgm:pt>
    <dgm:pt modelId="{94FEF770-746E-4F17-A9E5-A00474D8051F}" type="pres">
      <dgm:prSet presAssocID="{5B6EFA5D-1322-41BC-A8A5-748F79327DC9}" presName="Image" presStyleLbl="alignImgPlace1" presStyleIdx="3" presStyleCnt="6">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t>
        <a:bodyPr/>
        <a:lstStyle/>
        <a:p>
          <a:endParaRPr lang="en-GB"/>
        </a:p>
      </dgm:t>
    </dgm:pt>
    <dgm:pt modelId="{5B19F57B-0B2E-4E35-8CEC-EFDA92450268}" type="pres">
      <dgm:prSet presAssocID="{5B6EFA5D-1322-41BC-A8A5-748F79327DC9}" presName="ChildComposite" presStyleCnt="0"/>
      <dgm:spPr/>
    </dgm:pt>
    <dgm:pt modelId="{8C675466-CB4D-4742-8439-2D9043DDEBB5}" type="pres">
      <dgm:prSet presAssocID="{5B6EFA5D-1322-41BC-A8A5-748F79327DC9}" presName="Child" presStyleLbl="node1" presStyleIdx="0" presStyleCnt="0">
        <dgm:presLayoutVars>
          <dgm:chMax val="0"/>
          <dgm:chPref val="0"/>
          <dgm:bulletEnabled val="1"/>
        </dgm:presLayoutVars>
      </dgm:prSet>
      <dgm:spPr/>
    </dgm:pt>
    <dgm:pt modelId="{5BED775D-30C0-4B8D-A36B-8DA5AC27363A}" type="pres">
      <dgm:prSet presAssocID="{5B6EFA5D-1322-41BC-A8A5-748F79327DC9}" presName="Parent" presStyleLbl="revTx" presStyleIdx="3" presStyleCnt="6">
        <dgm:presLayoutVars>
          <dgm:chMax val="1"/>
          <dgm:chPref val="0"/>
          <dgm:bulletEnabled val="1"/>
        </dgm:presLayoutVars>
      </dgm:prSet>
      <dgm:spPr/>
      <dgm:t>
        <a:bodyPr/>
        <a:lstStyle/>
        <a:p>
          <a:endParaRPr lang="en-GB"/>
        </a:p>
      </dgm:t>
    </dgm:pt>
    <dgm:pt modelId="{606A01D2-3C65-4399-9D07-0167F4C08730}" type="pres">
      <dgm:prSet presAssocID="{66FB907C-D35C-45F1-8109-B0DEB651E62D}" presName="sibTrans" presStyleCnt="0"/>
      <dgm:spPr/>
    </dgm:pt>
    <dgm:pt modelId="{3C90AD8F-C952-4BBE-B96E-3CF5AA6C0AD5}" type="pres">
      <dgm:prSet presAssocID="{1E5CA6DA-BAE7-48FC-87AC-0D2DD8ABF1D9}" presName="composite" presStyleCnt="0">
        <dgm:presLayoutVars>
          <dgm:chMax val="1"/>
          <dgm:chPref val="1"/>
        </dgm:presLayoutVars>
      </dgm:prSet>
      <dgm:spPr/>
    </dgm:pt>
    <dgm:pt modelId="{D9992CBC-C100-44BB-ABD4-C7B73E4FC515}" type="pres">
      <dgm:prSet presAssocID="{1E5CA6DA-BAE7-48FC-87AC-0D2DD8ABF1D9}" presName="Accent" presStyleLbl="trAlignAcc1" presStyleIdx="4" presStyleCnt="6">
        <dgm:presLayoutVars>
          <dgm:chMax val="0"/>
          <dgm:chPref val="0"/>
        </dgm:presLayoutVars>
      </dgm:prSet>
      <dgm:spPr/>
    </dgm:pt>
    <dgm:pt modelId="{225E09C9-C30E-4CC6-B47D-165796D093FB}" type="pres">
      <dgm:prSet presAssocID="{1E5CA6DA-BAE7-48FC-87AC-0D2DD8ABF1D9}" presName="Image" presStyleLbl="alignImgPlace1" presStyleIdx="4" presStyleCnt="6">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dgm:spPr>
      <dgm:t>
        <a:bodyPr/>
        <a:lstStyle/>
        <a:p>
          <a:endParaRPr lang="en-GB"/>
        </a:p>
      </dgm:t>
    </dgm:pt>
    <dgm:pt modelId="{DBC5F716-D7BD-4C76-9DAB-6FE6749E8E45}" type="pres">
      <dgm:prSet presAssocID="{1E5CA6DA-BAE7-48FC-87AC-0D2DD8ABF1D9}" presName="ChildComposite" presStyleCnt="0"/>
      <dgm:spPr/>
    </dgm:pt>
    <dgm:pt modelId="{6E990F32-6D16-4A0D-86A4-EDA09F67FEC0}" type="pres">
      <dgm:prSet presAssocID="{1E5CA6DA-BAE7-48FC-87AC-0D2DD8ABF1D9}" presName="Child" presStyleLbl="node1" presStyleIdx="0" presStyleCnt="0">
        <dgm:presLayoutVars>
          <dgm:chMax val="0"/>
          <dgm:chPref val="0"/>
          <dgm:bulletEnabled val="1"/>
        </dgm:presLayoutVars>
      </dgm:prSet>
      <dgm:spPr/>
    </dgm:pt>
    <dgm:pt modelId="{FF5A7C40-7828-4D5C-9D5A-81109FC99F2F}" type="pres">
      <dgm:prSet presAssocID="{1E5CA6DA-BAE7-48FC-87AC-0D2DD8ABF1D9}" presName="Parent" presStyleLbl="revTx" presStyleIdx="4" presStyleCnt="6">
        <dgm:presLayoutVars>
          <dgm:chMax val="1"/>
          <dgm:chPref val="0"/>
          <dgm:bulletEnabled val="1"/>
        </dgm:presLayoutVars>
      </dgm:prSet>
      <dgm:spPr/>
      <dgm:t>
        <a:bodyPr/>
        <a:lstStyle/>
        <a:p>
          <a:endParaRPr lang="en-GB"/>
        </a:p>
      </dgm:t>
    </dgm:pt>
    <dgm:pt modelId="{770EA998-0E1D-46C9-9690-AEFCC4B92C60}" type="pres">
      <dgm:prSet presAssocID="{DC4E0361-8CDC-41EE-83B4-65A98D6362CD}" presName="sibTrans" presStyleCnt="0"/>
      <dgm:spPr/>
    </dgm:pt>
    <dgm:pt modelId="{F485FE49-987D-46BE-A06A-F87E88251602}" type="pres">
      <dgm:prSet presAssocID="{C21ADCF6-8D31-4354-8778-2F4149FC3B8C}" presName="composite" presStyleCnt="0">
        <dgm:presLayoutVars>
          <dgm:chMax val="1"/>
          <dgm:chPref val="1"/>
        </dgm:presLayoutVars>
      </dgm:prSet>
      <dgm:spPr/>
    </dgm:pt>
    <dgm:pt modelId="{BE4EEB0C-AC9D-40FE-A7F4-4BFA82DCA006}" type="pres">
      <dgm:prSet presAssocID="{C21ADCF6-8D31-4354-8778-2F4149FC3B8C}" presName="Accent" presStyleLbl="trAlignAcc1" presStyleIdx="5" presStyleCnt="6">
        <dgm:presLayoutVars>
          <dgm:chMax val="0"/>
          <dgm:chPref val="0"/>
        </dgm:presLayoutVars>
      </dgm:prSet>
      <dgm:spPr/>
    </dgm:pt>
    <dgm:pt modelId="{1DB843CC-2BFB-4C52-AC92-05670BE11BB6}" type="pres">
      <dgm:prSet presAssocID="{C21ADCF6-8D31-4354-8778-2F4149FC3B8C}" presName="Image" presStyleLbl="alignImgPlace1" presStyleIdx="5" presStyleCnt="6">
        <dgm:presLayoutVars>
          <dgm:chMax val="0"/>
          <dgm:chPref val="0"/>
        </dgm:presLayoutVars>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9000" r="-9000"/>
          </a:stretch>
        </a:blipFill>
      </dgm:spPr>
      <dgm:t>
        <a:bodyPr/>
        <a:lstStyle/>
        <a:p>
          <a:endParaRPr lang="en-GB"/>
        </a:p>
      </dgm:t>
    </dgm:pt>
    <dgm:pt modelId="{90EAF853-3750-41F1-AE80-B3AB3EB3E603}" type="pres">
      <dgm:prSet presAssocID="{C21ADCF6-8D31-4354-8778-2F4149FC3B8C}" presName="ChildComposite" presStyleCnt="0"/>
      <dgm:spPr/>
    </dgm:pt>
    <dgm:pt modelId="{3435505B-3F78-4559-BE0F-08AFB4126B98}" type="pres">
      <dgm:prSet presAssocID="{C21ADCF6-8D31-4354-8778-2F4149FC3B8C}" presName="Child" presStyleLbl="node1" presStyleIdx="0" presStyleCnt="0">
        <dgm:presLayoutVars>
          <dgm:chMax val="0"/>
          <dgm:chPref val="0"/>
          <dgm:bulletEnabled val="1"/>
        </dgm:presLayoutVars>
      </dgm:prSet>
      <dgm:spPr/>
    </dgm:pt>
    <dgm:pt modelId="{BABE361D-C4BD-4E7A-A01F-8A2CBC502EE8}" type="pres">
      <dgm:prSet presAssocID="{C21ADCF6-8D31-4354-8778-2F4149FC3B8C}" presName="Parent" presStyleLbl="revTx" presStyleIdx="5" presStyleCnt="6">
        <dgm:presLayoutVars>
          <dgm:chMax val="1"/>
          <dgm:chPref val="0"/>
          <dgm:bulletEnabled val="1"/>
        </dgm:presLayoutVars>
      </dgm:prSet>
      <dgm:spPr/>
      <dgm:t>
        <a:bodyPr/>
        <a:lstStyle/>
        <a:p>
          <a:endParaRPr lang="en-GB"/>
        </a:p>
      </dgm:t>
    </dgm:pt>
  </dgm:ptLst>
  <dgm:cxnLst>
    <dgm:cxn modelId="{271EE5DC-A2AA-47C1-9A51-A745DCBD6DFC}" type="presOf" srcId="{F02E92C6-8885-48BB-9C9A-F359C58457AA}" destId="{0ADEBF94-22D3-4989-8F58-0E4EDE0C72AE}" srcOrd="0" destOrd="0" presId="urn:microsoft.com/office/officeart/2008/layout/CaptionedPictures"/>
    <dgm:cxn modelId="{3E31AB9E-661A-4AD1-BABE-0DD78ACC5F93}" srcId="{334C4695-06D2-40D0-BFB5-3435E3400AB5}" destId="{413721C5-8C1D-4290-B742-60EE787E01A0}" srcOrd="0" destOrd="0" parTransId="{25E84478-B3B3-4F27-B13B-6AA96FC41F2E}" sibTransId="{732FEDD6-5AD6-4975-A35F-0C7805A491D0}"/>
    <dgm:cxn modelId="{4B85BB37-4A25-4A6D-B727-1E4ABCFEDAA7}" srcId="{334C4695-06D2-40D0-BFB5-3435E3400AB5}" destId="{C21ADCF6-8D31-4354-8778-2F4149FC3B8C}" srcOrd="5" destOrd="0" parTransId="{DBE99758-D6FC-4D87-8B8D-BB32C13DDF07}" sibTransId="{A4644C86-0B77-42EC-B6E9-0191C1E2D8FA}"/>
    <dgm:cxn modelId="{F201AACD-3427-451D-9615-084B11D67BFD}" type="presOf" srcId="{CD086312-359D-4F7F-8518-DFBAB52C3A4D}" destId="{C87C0E3D-C3E0-4112-87F1-BD5F9079F06B}" srcOrd="0" destOrd="0" presId="urn:microsoft.com/office/officeart/2008/layout/CaptionedPictures"/>
    <dgm:cxn modelId="{B91FDCC8-3ED5-480F-921F-65F8CD3E6912}" type="presOf" srcId="{413721C5-8C1D-4290-B742-60EE787E01A0}" destId="{BCDCC913-CC14-413A-B646-8C2463C04895}" srcOrd="0" destOrd="0" presId="urn:microsoft.com/office/officeart/2008/layout/CaptionedPictures"/>
    <dgm:cxn modelId="{B5AA7CE7-46ED-485F-A7DD-E8C0BA940C57}" srcId="{334C4695-06D2-40D0-BFB5-3435E3400AB5}" destId="{1E5CA6DA-BAE7-48FC-87AC-0D2DD8ABF1D9}" srcOrd="4" destOrd="0" parTransId="{1FDD0CBC-817C-4B41-BCD1-7FFAE46567E0}" sibTransId="{DC4E0361-8CDC-41EE-83B4-65A98D6362CD}"/>
    <dgm:cxn modelId="{28020FEA-FA86-45C7-82B4-0DDC67ACEBEF}" type="presOf" srcId="{334C4695-06D2-40D0-BFB5-3435E3400AB5}" destId="{39543F8F-7E4E-4AB9-8CE0-3CF110608DC9}" srcOrd="0" destOrd="0" presId="urn:microsoft.com/office/officeart/2008/layout/CaptionedPictures"/>
    <dgm:cxn modelId="{A75476F2-68F9-422C-B626-A4BBC556B3BD}" type="presOf" srcId="{5B6EFA5D-1322-41BC-A8A5-748F79327DC9}" destId="{5BED775D-30C0-4B8D-A36B-8DA5AC27363A}" srcOrd="0" destOrd="0" presId="urn:microsoft.com/office/officeart/2008/layout/CaptionedPictures"/>
    <dgm:cxn modelId="{7674E9D1-8728-44B4-957C-68195F6EB00F}" type="presOf" srcId="{C21ADCF6-8D31-4354-8778-2F4149FC3B8C}" destId="{BABE361D-C4BD-4E7A-A01F-8A2CBC502EE8}" srcOrd="0" destOrd="0" presId="urn:microsoft.com/office/officeart/2008/layout/CaptionedPictures"/>
    <dgm:cxn modelId="{BCBA0B2D-106A-4317-B71C-A2C14EF69024}" srcId="{334C4695-06D2-40D0-BFB5-3435E3400AB5}" destId="{F02E92C6-8885-48BB-9C9A-F359C58457AA}" srcOrd="2" destOrd="0" parTransId="{EC425728-A4EB-4F0A-BF72-438F3A05E47A}" sibTransId="{A82CC1F1-ED39-47A9-8454-1344CE293455}"/>
    <dgm:cxn modelId="{97817503-CD91-4074-A3E8-DFC2B01FAB37}" type="presOf" srcId="{1E5CA6DA-BAE7-48FC-87AC-0D2DD8ABF1D9}" destId="{FF5A7C40-7828-4D5C-9D5A-81109FC99F2F}" srcOrd="0" destOrd="0" presId="urn:microsoft.com/office/officeart/2008/layout/CaptionedPictures"/>
    <dgm:cxn modelId="{9D11D4F6-E6B9-484D-8518-CCB8896AFFA4}" srcId="{334C4695-06D2-40D0-BFB5-3435E3400AB5}" destId="{CD086312-359D-4F7F-8518-DFBAB52C3A4D}" srcOrd="1" destOrd="0" parTransId="{8A4A08D5-569C-4DD9-8B49-D51CE43BFB69}" sibTransId="{2E924FF3-AE5D-4A5C-9F05-0104856529CD}"/>
    <dgm:cxn modelId="{7DF5EFF5-4D8C-4027-883B-AB48F99A6AFE}" srcId="{334C4695-06D2-40D0-BFB5-3435E3400AB5}" destId="{5B6EFA5D-1322-41BC-A8A5-748F79327DC9}" srcOrd="3" destOrd="0" parTransId="{9C01371F-A2CC-4BA8-83FF-DB47C9677881}" sibTransId="{66FB907C-D35C-45F1-8109-B0DEB651E62D}"/>
    <dgm:cxn modelId="{6457D9B9-DCB2-43FC-955C-F6478C6818DD}" type="presParOf" srcId="{39543F8F-7E4E-4AB9-8CE0-3CF110608DC9}" destId="{D4CD85CD-1F74-4833-A3DC-87BF28FBD122}" srcOrd="0" destOrd="0" presId="urn:microsoft.com/office/officeart/2008/layout/CaptionedPictures"/>
    <dgm:cxn modelId="{99CDE8D1-4634-46AA-9912-9655FA8514A6}" type="presParOf" srcId="{D4CD85CD-1F74-4833-A3DC-87BF28FBD122}" destId="{C68122B2-DAC4-4B7F-BC4D-45872A114361}" srcOrd="0" destOrd="0" presId="urn:microsoft.com/office/officeart/2008/layout/CaptionedPictures"/>
    <dgm:cxn modelId="{61131EC4-82B2-4251-A1B2-D4876DF479B6}" type="presParOf" srcId="{D4CD85CD-1F74-4833-A3DC-87BF28FBD122}" destId="{BA3E2CC0-14D0-4600-9FEB-B3F1FDF09701}" srcOrd="1" destOrd="0" presId="urn:microsoft.com/office/officeart/2008/layout/CaptionedPictures"/>
    <dgm:cxn modelId="{4C1408CB-C642-43DA-A62E-E139D796858E}" type="presParOf" srcId="{D4CD85CD-1F74-4833-A3DC-87BF28FBD122}" destId="{7B608996-AC9E-4E49-9CAA-76DE1CC799D1}" srcOrd="2" destOrd="0" presId="urn:microsoft.com/office/officeart/2008/layout/CaptionedPictures"/>
    <dgm:cxn modelId="{3A103B15-285B-4811-9070-FEE3E7D98301}" type="presParOf" srcId="{7B608996-AC9E-4E49-9CAA-76DE1CC799D1}" destId="{58AEBA52-D247-49BC-87AA-BC5146C23F1D}" srcOrd="0" destOrd="0" presId="urn:microsoft.com/office/officeart/2008/layout/CaptionedPictures"/>
    <dgm:cxn modelId="{6294A8B3-EC9C-4CAC-A81C-9303348C8BB9}" type="presParOf" srcId="{7B608996-AC9E-4E49-9CAA-76DE1CC799D1}" destId="{BCDCC913-CC14-413A-B646-8C2463C04895}" srcOrd="1" destOrd="0" presId="urn:microsoft.com/office/officeart/2008/layout/CaptionedPictures"/>
    <dgm:cxn modelId="{46518FB9-D97D-44EA-976C-11371CA8AB05}" type="presParOf" srcId="{39543F8F-7E4E-4AB9-8CE0-3CF110608DC9}" destId="{595662BD-9AF0-4FB7-AD1F-D8FC6F759830}" srcOrd="1" destOrd="0" presId="urn:microsoft.com/office/officeart/2008/layout/CaptionedPictures"/>
    <dgm:cxn modelId="{30C9269C-12CD-4874-86A8-EC62C7305186}" type="presParOf" srcId="{39543F8F-7E4E-4AB9-8CE0-3CF110608DC9}" destId="{4B6223F5-D6FB-43DB-B0CD-2299511CF2B9}" srcOrd="2" destOrd="0" presId="urn:microsoft.com/office/officeart/2008/layout/CaptionedPictures"/>
    <dgm:cxn modelId="{D21033DB-E2ED-475D-8D79-FDDFC5D54412}" type="presParOf" srcId="{4B6223F5-D6FB-43DB-B0CD-2299511CF2B9}" destId="{FD2F1DD9-EB3F-4F5C-A933-85BB498E0C83}" srcOrd="0" destOrd="0" presId="urn:microsoft.com/office/officeart/2008/layout/CaptionedPictures"/>
    <dgm:cxn modelId="{E48B6197-A1E2-4446-9F08-15D1B5A3D866}" type="presParOf" srcId="{4B6223F5-D6FB-43DB-B0CD-2299511CF2B9}" destId="{7F22A65C-A988-4070-B9E4-50DC30E93F7F}" srcOrd="1" destOrd="0" presId="urn:microsoft.com/office/officeart/2008/layout/CaptionedPictures"/>
    <dgm:cxn modelId="{17F0816C-953D-4B1A-986E-8EC27CB6EC0A}" type="presParOf" srcId="{4B6223F5-D6FB-43DB-B0CD-2299511CF2B9}" destId="{E6F16B5B-6EBA-4AF9-819E-6AAD8A9A3197}" srcOrd="2" destOrd="0" presId="urn:microsoft.com/office/officeart/2008/layout/CaptionedPictures"/>
    <dgm:cxn modelId="{EE7518A0-17DB-47F2-A86F-7F8D71508BFC}" type="presParOf" srcId="{E6F16B5B-6EBA-4AF9-819E-6AAD8A9A3197}" destId="{5BD3EFA6-B967-4CCF-8753-148790D5ADE6}" srcOrd="0" destOrd="0" presId="urn:microsoft.com/office/officeart/2008/layout/CaptionedPictures"/>
    <dgm:cxn modelId="{AFF2792A-BCF8-4496-B98F-57B87184B595}" type="presParOf" srcId="{E6F16B5B-6EBA-4AF9-819E-6AAD8A9A3197}" destId="{C87C0E3D-C3E0-4112-87F1-BD5F9079F06B}" srcOrd="1" destOrd="0" presId="urn:microsoft.com/office/officeart/2008/layout/CaptionedPictures"/>
    <dgm:cxn modelId="{3737C3D9-B131-47B7-AFD3-056B913A8B44}" type="presParOf" srcId="{39543F8F-7E4E-4AB9-8CE0-3CF110608DC9}" destId="{6AC1BDAA-C068-44F1-BF07-D9D6B6A14F82}" srcOrd="3" destOrd="0" presId="urn:microsoft.com/office/officeart/2008/layout/CaptionedPictures"/>
    <dgm:cxn modelId="{FFD8B5C6-91B7-4A4B-8234-6FF8E2A5A50F}" type="presParOf" srcId="{39543F8F-7E4E-4AB9-8CE0-3CF110608DC9}" destId="{8AB24AAC-3D63-4936-8253-FDFE60DCB95E}" srcOrd="4" destOrd="0" presId="urn:microsoft.com/office/officeart/2008/layout/CaptionedPictures"/>
    <dgm:cxn modelId="{272E0081-1776-4F40-A8BC-88F146BF5C74}" type="presParOf" srcId="{8AB24AAC-3D63-4936-8253-FDFE60DCB95E}" destId="{6AD65D60-D7AE-46AD-B103-EB277367B41D}" srcOrd="0" destOrd="0" presId="urn:microsoft.com/office/officeart/2008/layout/CaptionedPictures"/>
    <dgm:cxn modelId="{ACACCD4A-C5BF-4089-8B0A-8D3C9B209E86}" type="presParOf" srcId="{8AB24AAC-3D63-4936-8253-FDFE60DCB95E}" destId="{E29ED540-780B-4A4D-B90D-7490BCF04449}" srcOrd="1" destOrd="0" presId="urn:microsoft.com/office/officeart/2008/layout/CaptionedPictures"/>
    <dgm:cxn modelId="{63149872-9DE8-438F-9570-BE75A84F56EB}" type="presParOf" srcId="{8AB24AAC-3D63-4936-8253-FDFE60DCB95E}" destId="{1595EB5B-DCD7-474D-8DBB-63E9DC91487D}" srcOrd="2" destOrd="0" presId="urn:microsoft.com/office/officeart/2008/layout/CaptionedPictures"/>
    <dgm:cxn modelId="{98BFEFC5-4361-44B0-9C98-36F891530018}" type="presParOf" srcId="{1595EB5B-DCD7-474D-8DBB-63E9DC91487D}" destId="{25BE485B-AEED-4021-A2FD-B3CA39C6B4FB}" srcOrd="0" destOrd="0" presId="urn:microsoft.com/office/officeart/2008/layout/CaptionedPictures"/>
    <dgm:cxn modelId="{6DFB03A7-0BCF-4AE1-8A99-E1178B16BE12}" type="presParOf" srcId="{1595EB5B-DCD7-474D-8DBB-63E9DC91487D}" destId="{0ADEBF94-22D3-4989-8F58-0E4EDE0C72AE}" srcOrd="1" destOrd="0" presId="urn:microsoft.com/office/officeart/2008/layout/CaptionedPictures"/>
    <dgm:cxn modelId="{82560CEF-38C1-4F64-BD96-E762BA42D487}" type="presParOf" srcId="{39543F8F-7E4E-4AB9-8CE0-3CF110608DC9}" destId="{E6D2C634-ED40-4797-B695-8C8DE4425F67}" srcOrd="5" destOrd="0" presId="urn:microsoft.com/office/officeart/2008/layout/CaptionedPictures"/>
    <dgm:cxn modelId="{231776A1-54CC-460E-8D18-B8D6F4FBEF36}" type="presParOf" srcId="{39543F8F-7E4E-4AB9-8CE0-3CF110608DC9}" destId="{A2903BD1-3274-477A-AC62-8AE13A739B7B}" srcOrd="6" destOrd="0" presId="urn:microsoft.com/office/officeart/2008/layout/CaptionedPictures"/>
    <dgm:cxn modelId="{519BC4C1-1937-4E7D-9ED2-F078AE5FECFB}" type="presParOf" srcId="{A2903BD1-3274-477A-AC62-8AE13A739B7B}" destId="{D074B605-633A-41E8-A828-6BE91621746D}" srcOrd="0" destOrd="0" presId="urn:microsoft.com/office/officeart/2008/layout/CaptionedPictures"/>
    <dgm:cxn modelId="{1E7C60A5-15A4-4BFE-BCA4-27CB4FA68A5C}" type="presParOf" srcId="{A2903BD1-3274-477A-AC62-8AE13A739B7B}" destId="{94FEF770-746E-4F17-A9E5-A00474D8051F}" srcOrd="1" destOrd="0" presId="urn:microsoft.com/office/officeart/2008/layout/CaptionedPictures"/>
    <dgm:cxn modelId="{4EAB1C89-C916-497D-94E0-AB9071FB81D5}" type="presParOf" srcId="{A2903BD1-3274-477A-AC62-8AE13A739B7B}" destId="{5B19F57B-0B2E-4E35-8CEC-EFDA92450268}" srcOrd="2" destOrd="0" presId="urn:microsoft.com/office/officeart/2008/layout/CaptionedPictures"/>
    <dgm:cxn modelId="{0709AC93-008F-4943-8B2E-062C753B8268}" type="presParOf" srcId="{5B19F57B-0B2E-4E35-8CEC-EFDA92450268}" destId="{8C675466-CB4D-4742-8439-2D9043DDEBB5}" srcOrd="0" destOrd="0" presId="urn:microsoft.com/office/officeart/2008/layout/CaptionedPictures"/>
    <dgm:cxn modelId="{826FFDD2-8D90-4027-91F4-E8803A2C7FF7}" type="presParOf" srcId="{5B19F57B-0B2E-4E35-8CEC-EFDA92450268}" destId="{5BED775D-30C0-4B8D-A36B-8DA5AC27363A}" srcOrd="1" destOrd="0" presId="urn:microsoft.com/office/officeart/2008/layout/CaptionedPictures"/>
    <dgm:cxn modelId="{F75AB57A-B241-4963-BB8D-9F894083F1CE}" type="presParOf" srcId="{39543F8F-7E4E-4AB9-8CE0-3CF110608DC9}" destId="{606A01D2-3C65-4399-9D07-0167F4C08730}" srcOrd="7" destOrd="0" presId="urn:microsoft.com/office/officeart/2008/layout/CaptionedPictures"/>
    <dgm:cxn modelId="{0AA221A8-9793-4202-9E07-430B320EA7C0}" type="presParOf" srcId="{39543F8F-7E4E-4AB9-8CE0-3CF110608DC9}" destId="{3C90AD8F-C952-4BBE-B96E-3CF5AA6C0AD5}" srcOrd="8" destOrd="0" presId="urn:microsoft.com/office/officeart/2008/layout/CaptionedPictures"/>
    <dgm:cxn modelId="{69725081-BA6D-4DCF-9433-F0CD00272AC1}" type="presParOf" srcId="{3C90AD8F-C952-4BBE-B96E-3CF5AA6C0AD5}" destId="{D9992CBC-C100-44BB-ABD4-C7B73E4FC515}" srcOrd="0" destOrd="0" presId="urn:microsoft.com/office/officeart/2008/layout/CaptionedPictures"/>
    <dgm:cxn modelId="{F8EFEBE3-C68D-4B8A-8012-B1206A21BB5C}" type="presParOf" srcId="{3C90AD8F-C952-4BBE-B96E-3CF5AA6C0AD5}" destId="{225E09C9-C30E-4CC6-B47D-165796D093FB}" srcOrd="1" destOrd="0" presId="urn:microsoft.com/office/officeart/2008/layout/CaptionedPictures"/>
    <dgm:cxn modelId="{F67A4448-5EC8-4289-AC0F-EE624F0706BA}" type="presParOf" srcId="{3C90AD8F-C952-4BBE-B96E-3CF5AA6C0AD5}" destId="{DBC5F716-D7BD-4C76-9DAB-6FE6749E8E45}" srcOrd="2" destOrd="0" presId="urn:microsoft.com/office/officeart/2008/layout/CaptionedPictures"/>
    <dgm:cxn modelId="{06B60EFF-E312-42E4-8558-E055C55B6C3B}" type="presParOf" srcId="{DBC5F716-D7BD-4C76-9DAB-6FE6749E8E45}" destId="{6E990F32-6D16-4A0D-86A4-EDA09F67FEC0}" srcOrd="0" destOrd="0" presId="urn:microsoft.com/office/officeart/2008/layout/CaptionedPictures"/>
    <dgm:cxn modelId="{9C91BE21-CE37-4532-8210-BB5F241A557B}" type="presParOf" srcId="{DBC5F716-D7BD-4C76-9DAB-6FE6749E8E45}" destId="{FF5A7C40-7828-4D5C-9D5A-81109FC99F2F}" srcOrd="1" destOrd="0" presId="urn:microsoft.com/office/officeart/2008/layout/CaptionedPictures"/>
    <dgm:cxn modelId="{004FD307-10B4-4450-9921-720F508FA10F}" type="presParOf" srcId="{39543F8F-7E4E-4AB9-8CE0-3CF110608DC9}" destId="{770EA998-0E1D-46C9-9690-AEFCC4B92C60}" srcOrd="9" destOrd="0" presId="urn:microsoft.com/office/officeart/2008/layout/CaptionedPictures"/>
    <dgm:cxn modelId="{6E24C3BC-F55C-41B9-8D67-056D98F3CEE8}" type="presParOf" srcId="{39543F8F-7E4E-4AB9-8CE0-3CF110608DC9}" destId="{F485FE49-987D-46BE-A06A-F87E88251602}" srcOrd="10" destOrd="0" presId="urn:microsoft.com/office/officeart/2008/layout/CaptionedPictures"/>
    <dgm:cxn modelId="{10948C1B-3EB8-467A-9AC1-46E1AA6031C6}" type="presParOf" srcId="{F485FE49-987D-46BE-A06A-F87E88251602}" destId="{BE4EEB0C-AC9D-40FE-A7F4-4BFA82DCA006}" srcOrd="0" destOrd="0" presId="urn:microsoft.com/office/officeart/2008/layout/CaptionedPictures"/>
    <dgm:cxn modelId="{C06DD34D-239E-4264-9BE0-59E485DED26C}" type="presParOf" srcId="{F485FE49-987D-46BE-A06A-F87E88251602}" destId="{1DB843CC-2BFB-4C52-AC92-05670BE11BB6}" srcOrd="1" destOrd="0" presId="urn:microsoft.com/office/officeart/2008/layout/CaptionedPictures"/>
    <dgm:cxn modelId="{A0B99196-CD5C-4102-86AB-874D646E0CB8}" type="presParOf" srcId="{F485FE49-987D-46BE-A06A-F87E88251602}" destId="{90EAF853-3750-41F1-AE80-B3AB3EB3E603}" srcOrd="2" destOrd="0" presId="urn:microsoft.com/office/officeart/2008/layout/CaptionedPictures"/>
    <dgm:cxn modelId="{AF501CA6-C95E-4B67-B6E3-540F9689B210}" type="presParOf" srcId="{90EAF853-3750-41F1-AE80-B3AB3EB3E603}" destId="{3435505B-3F78-4559-BE0F-08AFB4126B98}" srcOrd="0" destOrd="0" presId="urn:microsoft.com/office/officeart/2008/layout/CaptionedPictures"/>
    <dgm:cxn modelId="{C5419913-1E77-4E9C-AC19-46967B51D185}" type="presParOf" srcId="{90EAF853-3750-41F1-AE80-B3AB3EB3E603}" destId="{BABE361D-C4BD-4E7A-A01F-8A2CBC502EE8}"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68DDBBA9-175E-424B-9021-8CC70B6AB893}">
      <dgm:prSet custT="1"/>
      <dgm:spPr>
        <a:solidFill>
          <a:srgbClr val="0E1E20"/>
        </a:solidFill>
      </dgm:spPr>
      <dgm:t>
        <a:bodyPr/>
        <a:lstStyle/>
        <a:p>
          <a:r>
            <a:rPr lang="en-US" sz="2400" dirty="0" smtClean="0">
              <a:solidFill>
                <a:srgbClr val="FFFF00"/>
              </a:solidFill>
              <a:latin typeface="Arial" pitchFamily="34" charset="0"/>
              <a:cs typeface="Arial" pitchFamily="34" charset="0"/>
            </a:rPr>
            <a:t>Impact of Heavy Rains</a:t>
          </a:r>
          <a:endParaRPr lang="en-GB" sz="2400" b="0" dirty="0">
            <a:solidFill>
              <a:srgbClr val="FFFF00"/>
            </a:solidFill>
            <a:latin typeface="Arial" panose="020B0604020202020204" pitchFamily="34" charset="0"/>
            <a:cs typeface="Arial" panose="020B0604020202020204" pitchFamily="34" charset="0"/>
          </a:endParaRPr>
        </a:p>
      </dgm:t>
    </dgm:pt>
    <dgm:pt modelId="{49D9CB37-F018-4D14-844B-6AF94603B2A2}" type="parTrans" cxnId="{2D2B92A4-EF28-46AA-B66D-F9562F64D0E1}">
      <dgm:prSet/>
      <dgm:spPr/>
      <dgm:t>
        <a:bodyPr/>
        <a:lstStyle/>
        <a:p>
          <a:endParaRPr lang="en-GB" sz="2400"/>
        </a:p>
      </dgm:t>
    </dgm:pt>
    <dgm:pt modelId="{1A7EEF0C-88F3-4A2E-A77B-CBEE03A45AE1}" type="sibTrans" cxnId="{2D2B92A4-EF28-46AA-B66D-F9562F64D0E1}">
      <dgm:prSet/>
      <dgm:spPr/>
      <dgm:t>
        <a:bodyPr/>
        <a:lstStyle/>
        <a:p>
          <a:endParaRPr lang="en-GB" sz="2400"/>
        </a:p>
      </dgm:t>
    </dgm:pt>
    <dgm:pt modelId="{4C0CF23F-9BD2-41B5-A0A6-3A2ED55619D4}">
      <dgm:prSet custT="1"/>
      <dgm:spPr>
        <a:solidFill>
          <a:srgbClr val="0E1E20"/>
        </a:solidFill>
      </dgm:spPr>
      <dgm:t>
        <a:bodyPr/>
        <a:lstStyle/>
        <a:p>
          <a:r>
            <a:rPr lang="en-US" sz="2400" dirty="0" smtClean="0">
              <a:latin typeface="Arial" pitchFamily="34" charset="0"/>
              <a:cs typeface="Arial" pitchFamily="34" charset="0"/>
            </a:rPr>
            <a:t>Flash floods and land slides in North and North Eastern part of country</a:t>
          </a:r>
          <a:endParaRPr lang="en-GB" sz="2400" dirty="0"/>
        </a:p>
      </dgm:t>
    </dgm:pt>
    <dgm:pt modelId="{EE33797B-E37A-479A-B0BC-036AB7F8A960}" type="parTrans" cxnId="{AE4CBAD3-C430-4436-9977-FD88B0762651}">
      <dgm:prSet/>
      <dgm:spPr/>
      <dgm:t>
        <a:bodyPr/>
        <a:lstStyle/>
        <a:p>
          <a:endParaRPr lang="en-GB"/>
        </a:p>
      </dgm:t>
    </dgm:pt>
    <dgm:pt modelId="{C8BC8AF5-02C4-4A6D-91F7-E39D4917E1BD}" type="sibTrans" cxnId="{AE4CBAD3-C430-4436-9977-FD88B0762651}">
      <dgm:prSet/>
      <dgm:spPr/>
      <dgm:t>
        <a:bodyPr/>
        <a:lstStyle/>
        <a:p>
          <a:endParaRPr lang="en-GB"/>
        </a:p>
      </dgm:t>
    </dgm:pt>
    <dgm:pt modelId="{4D8CF878-9640-47CD-B722-6CD82E295E0B}">
      <dgm:prSet custT="1"/>
      <dgm:spPr>
        <a:solidFill>
          <a:srgbClr val="0E1E20"/>
        </a:solidFill>
      </dgm:spPr>
      <dgm:t>
        <a:bodyPr/>
        <a:lstStyle/>
        <a:p>
          <a:r>
            <a:rPr lang="en-US" sz="2400" dirty="0" smtClean="0">
              <a:latin typeface="Arial" pitchFamily="34" charset="0"/>
              <a:cs typeface="Arial" pitchFamily="34" charset="0"/>
            </a:rPr>
            <a:t>Urban flooding in major population centers</a:t>
          </a:r>
          <a:endParaRPr lang="en-GB" sz="2400" dirty="0"/>
        </a:p>
      </dgm:t>
    </dgm:pt>
    <dgm:pt modelId="{8A2422E1-087C-479A-AA36-DA88E98908CB}" type="parTrans" cxnId="{0D731603-CD72-422C-8512-88A18F3A4D35}">
      <dgm:prSet/>
      <dgm:spPr/>
      <dgm:t>
        <a:bodyPr/>
        <a:lstStyle/>
        <a:p>
          <a:endParaRPr lang="en-GB"/>
        </a:p>
      </dgm:t>
    </dgm:pt>
    <dgm:pt modelId="{C7BECDD5-09AF-46B6-9482-A11300603877}" type="sibTrans" cxnId="{0D731603-CD72-422C-8512-88A18F3A4D35}">
      <dgm:prSet/>
      <dgm:spPr/>
      <dgm:t>
        <a:bodyPr/>
        <a:lstStyle/>
        <a:p>
          <a:endParaRPr lang="en-GB"/>
        </a:p>
      </dgm:t>
    </dgm:pt>
    <dgm:pt modelId="{3D521A78-087D-4C84-93F9-77E6CD76D96F}">
      <dgm:prSet custT="1"/>
      <dgm:spPr>
        <a:solidFill>
          <a:srgbClr val="0E1E20"/>
        </a:solidFill>
      </dgm:spPr>
      <dgm:t>
        <a:bodyPr/>
        <a:lstStyle/>
        <a:p>
          <a:r>
            <a:rPr lang="en-US" sz="2400" dirty="0" smtClean="0">
              <a:latin typeface="Arial" pitchFamily="34" charset="0"/>
              <a:cs typeface="Arial" pitchFamily="34" charset="0"/>
            </a:rPr>
            <a:t>Riverine floods in Ravi, Chenab and Jhelum</a:t>
          </a:r>
          <a:endParaRPr lang="en-GB" sz="2400" dirty="0"/>
        </a:p>
      </dgm:t>
    </dgm:pt>
    <dgm:pt modelId="{6915BE78-C46A-447E-B1A5-79BA9FBEAF91}" type="parTrans" cxnId="{563C5052-364C-45C3-977C-A887182BAC8E}">
      <dgm:prSet/>
      <dgm:spPr/>
      <dgm:t>
        <a:bodyPr/>
        <a:lstStyle/>
        <a:p>
          <a:endParaRPr lang="en-GB"/>
        </a:p>
      </dgm:t>
    </dgm:pt>
    <dgm:pt modelId="{5493420C-E076-43B5-BD65-A5C613346483}" type="sibTrans" cxnId="{563C5052-364C-45C3-977C-A887182BAC8E}">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C7B0EA59-45CE-457E-ABB7-48A971F28D1D}" type="pres">
      <dgm:prSet presAssocID="{68DDBBA9-175E-424B-9021-8CC70B6AB893}" presName="parentText" presStyleLbl="node1" presStyleIdx="0" presStyleCnt="4" custScaleY="66791" custLinFactY="-27976" custLinFactNeighborY="-100000">
        <dgm:presLayoutVars>
          <dgm:chMax val="0"/>
          <dgm:bulletEnabled val="1"/>
        </dgm:presLayoutVars>
      </dgm:prSet>
      <dgm:spPr/>
      <dgm:t>
        <a:bodyPr/>
        <a:lstStyle/>
        <a:p>
          <a:endParaRPr lang="en-GB"/>
        </a:p>
      </dgm:t>
    </dgm:pt>
    <dgm:pt modelId="{DB8D5D77-37EC-4668-99E0-D6E658E2EC5E}" type="pres">
      <dgm:prSet presAssocID="{1A7EEF0C-88F3-4A2E-A77B-CBEE03A45AE1}" presName="spacer" presStyleCnt="0"/>
      <dgm:spPr/>
    </dgm:pt>
    <dgm:pt modelId="{3A0D17A9-9BBE-424E-990A-9D8AF2390F89}" type="pres">
      <dgm:prSet presAssocID="{4C0CF23F-9BD2-41B5-A0A6-3A2ED55619D4}" presName="parentText" presStyleLbl="node1" presStyleIdx="1" presStyleCnt="4" custScaleY="98643" custLinFactY="-19565" custLinFactNeighborY="-100000">
        <dgm:presLayoutVars>
          <dgm:chMax val="0"/>
          <dgm:bulletEnabled val="1"/>
        </dgm:presLayoutVars>
      </dgm:prSet>
      <dgm:spPr/>
      <dgm:t>
        <a:bodyPr/>
        <a:lstStyle/>
        <a:p>
          <a:endParaRPr lang="en-GB"/>
        </a:p>
      </dgm:t>
    </dgm:pt>
    <dgm:pt modelId="{F2E4D78D-7E18-4413-84F0-96FD3A326967}" type="pres">
      <dgm:prSet presAssocID="{C8BC8AF5-02C4-4A6D-91F7-E39D4917E1BD}" presName="spacer" presStyleCnt="0"/>
      <dgm:spPr/>
    </dgm:pt>
    <dgm:pt modelId="{735D19F4-5833-49B2-8F4F-89A539C4E1CF}" type="pres">
      <dgm:prSet presAssocID="{4D8CF878-9640-47CD-B722-6CD82E295E0B}" presName="parentText" presStyleLbl="node1" presStyleIdx="2" presStyleCnt="4" custScaleY="72563" custLinFactY="-23245" custLinFactNeighborY="-100000">
        <dgm:presLayoutVars>
          <dgm:chMax val="0"/>
          <dgm:bulletEnabled val="1"/>
        </dgm:presLayoutVars>
      </dgm:prSet>
      <dgm:spPr/>
      <dgm:t>
        <a:bodyPr/>
        <a:lstStyle/>
        <a:p>
          <a:endParaRPr lang="en-GB"/>
        </a:p>
      </dgm:t>
    </dgm:pt>
    <dgm:pt modelId="{FE5F024D-7CFB-4605-8F23-7DED2042BDE1}" type="pres">
      <dgm:prSet presAssocID="{C7BECDD5-09AF-46B6-9482-A11300603877}" presName="spacer" presStyleCnt="0"/>
      <dgm:spPr/>
    </dgm:pt>
    <dgm:pt modelId="{895250C5-4D17-47C7-89E2-50EB8F1AB80E}" type="pres">
      <dgm:prSet presAssocID="{3D521A78-087D-4C84-93F9-77E6CD76D96F}" presName="parentText" presStyleLbl="node1" presStyleIdx="3" presStyleCnt="4" custScaleY="83623" custLinFactY="-26488" custLinFactNeighborY="-100000">
        <dgm:presLayoutVars>
          <dgm:chMax val="0"/>
          <dgm:bulletEnabled val="1"/>
        </dgm:presLayoutVars>
      </dgm:prSet>
      <dgm:spPr/>
      <dgm:t>
        <a:bodyPr/>
        <a:lstStyle/>
        <a:p>
          <a:endParaRPr lang="en-GB"/>
        </a:p>
      </dgm:t>
    </dgm:pt>
  </dgm:ptLst>
  <dgm:cxnLst>
    <dgm:cxn modelId="{E3A7949D-9AD5-46F6-A0AA-DBEE057E88CC}" type="presOf" srcId="{4D8CF878-9640-47CD-B722-6CD82E295E0B}" destId="{735D19F4-5833-49B2-8F4F-89A539C4E1CF}" srcOrd="0" destOrd="0" presId="urn:microsoft.com/office/officeart/2005/8/layout/vList2"/>
    <dgm:cxn modelId="{B370D4FD-1984-4ECC-9E1A-2E956ED402A4}" type="presOf" srcId="{4C0CF23F-9BD2-41B5-A0A6-3A2ED55619D4}" destId="{3A0D17A9-9BBE-424E-990A-9D8AF2390F89}" srcOrd="0" destOrd="0" presId="urn:microsoft.com/office/officeart/2005/8/layout/vList2"/>
    <dgm:cxn modelId="{0D731603-CD72-422C-8512-88A18F3A4D35}" srcId="{6062224B-CA5B-4CE2-9E02-029E60814B97}" destId="{4D8CF878-9640-47CD-B722-6CD82E295E0B}" srcOrd="2" destOrd="0" parTransId="{8A2422E1-087C-479A-AA36-DA88E98908CB}" sibTransId="{C7BECDD5-09AF-46B6-9482-A11300603877}"/>
    <dgm:cxn modelId="{AF0AF514-AAFF-49B0-8F83-9A3D442C2535}" type="presOf" srcId="{68DDBBA9-175E-424B-9021-8CC70B6AB893}" destId="{C7B0EA59-45CE-457E-ABB7-48A971F28D1D}" srcOrd="0" destOrd="0" presId="urn:microsoft.com/office/officeart/2005/8/layout/vList2"/>
    <dgm:cxn modelId="{F95CAD0E-B543-402D-B28C-1C2F2F13D127}" type="presOf" srcId="{6062224B-CA5B-4CE2-9E02-029E60814B97}" destId="{F64FFCE6-A2B0-45A1-B1C9-62FD2932ECEA}" srcOrd="0" destOrd="0" presId="urn:microsoft.com/office/officeart/2005/8/layout/vList2"/>
    <dgm:cxn modelId="{5B0CE602-8196-41C9-AC0E-03A16DADE358}" type="presOf" srcId="{3D521A78-087D-4C84-93F9-77E6CD76D96F}" destId="{895250C5-4D17-47C7-89E2-50EB8F1AB80E}" srcOrd="0" destOrd="0" presId="urn:microsoft.com/office/officeart/2005/8/layout/vList2"/>
    <dgm:cxn modelId="{2D2B92A4-EF28-46AA-B66D-F9562F64D0E1}" srcId="{6062224B-CA5B-4CE2-9E02-029E60814B97}" destId="{68DDBBA9-175E-424B-9021-8CC70B6AB893}" srcOrd="0" destOrd="0" parTransId="{49D9CB37-F018-4D14-844B-6AF94603B2A2}" sibTransId="{1A7EEF0C-88F3-4A2E-A77B-CBEE03A45AE1}"/>
    <dgm:cxn modelId="{563C5052-364C-45C3-977C-A887182BAC8E}" srcId="{6062224B-CA5B-4CE2-9E02-029E60814B97}" destId="{3D521A78-087D-4C84-93F9-77E6CD76D96F}" srcOrd="3" destOrd="0" parTransId="{6915BE78-C46A-447E-B1A5-79BA9FBEAF91}" sibTransId="{5493420C-E076-43B5-BD65-A5C613346483}"/>
    <dgm:cxn modelId="{AE4CBAD3-C430-4436-9977-FD88B0762651}" srcId="{6062224B-CA5B-4CE2-9E02-029E60814B97}" destId="{4C0CF23F-9BD2-41B5-A0A6-3A2ED55619D4}" srcOrd="1" destOrd="0" parTransId="{EE33797B-E37A-479A-B0BC-036AB7F8A960}" sibTransId="{C8BC8AF5-02C4-4A6D-91F7-E39D4917E1BD}"/>
    <dgm:cxn modelId="{92EADF50-ED46-416F-A328-3B420C9F46C7}" type="presParOf" srcId="{F64FFCE6-A2B0-45A1-B1C9-62FD2932ECEA}" destId="{C7B0EA59-45CE-457E-ABB7-48A971F28D1D}" srcOrd="0" destOrd="0" presId="urn:microsoft.com/office/officeart/2005/8/layout/vList2"/>
    <dgm:cxn modelId="{408023D2-52F4-4AE9-9D48-E826AA515B00}" type="presParOf" srcId="{F64FFCE6-A2B0-45A1-B1C9-62FD2932ECEA}" destId="{DB8D5D77-37EC-4668-99E0-D6E658E2EC5E}" srcOrd="1" destOrd="0" presId="urn:microsoft.com/office/officeart/2005/8/layout/vList2"/>
    <dgm:cxn modelId="{FBF6A98A-647F-4437-A02A-E2158ECC2FD0}" type="presParOf" srcId="{F64FFCE6-A2B0-45A1-B1C9-62FD2932ECEA}" destId="{3A0D17A9-9BBE-424E-990A-9D8AF2390F89}" srcOrd="2" destOrd="0" presId="urn:microsoft.com/office/officeart/2005/8/layout/vList2"/>
    <dgm:cxn modelId="{6E8B8D8B-DCB9-4295-8D5D-36B3D186F74E}" type="presParOf" srcId="{F64FFCE6-A2B0-45A1-B1C9-62FD2932ECEA}" destId="{F2E4D78D-7E18-4413-84F0-96FD3A326967}" srcOrd="3" destOrd="0" presId="urn:microsoft.com/office/officeart/2005/8/layout/vList2"/>
    <dgm:cxn modelId="{D4F3DD93-6795-40DC-820B-A0BA9CC92EB0}" type="presParOf" srcId="{F64FFCE6-A2B0-45A1-B1C9-62FD2932ECEA}" destId="{735D19F4-5833-49B2-8F4F-89A539C4E1CF}" srcOrd="4" destOrd="0" presId="urn:microsoft.com/office/officeart/2005/8/layout/vList2"/>
    <dgm:cxn modelId="{4B23856C-A0EF-4A1B-8F35-C3C1FC33E7AA}" type="presParOf" srcId="{F64FFCE6-A2B0-45A1-B1C9-62FD2932ECEA}" destId="{FE5F024D-7CFB-4605-8F23-7DED2042BDE1}" srcOrd="5" destOrd="0" presId="urn:microsoft.com/office/officeart/2005/8/layout/vList2"/>
    <dgm:cxn modelId="{3A1787AF-0F05-46C2-8EC1-932877BD69D9}" type="presParOf" srcId="{F64FFCE6-A2B0-45A1-B1C9-62FD2932ECEA}" destId="{895250C5-4D17-47C7-89E2-50EB8F1AB80E}" srcOrd="6"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8E6EB8A-A751-4907-B46D-BC6414DA5FE1}"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GB"/>
        </a:p>
      </dgm:t>
    </dgm:pt>
    <dgm:pt modelId="{17FBFD8B-217B-40B3-8596-2BDDBBA608F1}">
      <dgm:prSet custT="1"/>
      <dgm:spPr>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solidFill>
                <a:srgbClr val="FFFF00"/>
              </a:solidFill>
            </a:rPr>
            <a:t>Population Affected 	-  	2.53 M</a:t>
          </a:r>
          <a:endParaRPr lang="en-GB" sz="2400" dirty="0">
            <a:solidFill>
              <a:srgbClr val="FFFF00"/>
            </a:solidFill>
          </a:endParaRPr>
        </a:p>
      </dgm:t>
    </dgm:pt>
    <dgm:pt modelId="{85861B23-902F-418D-A4D8-CA7D30C81C80}" type="parTrans" cxnId="{4483DDC7-F5AF-4E35-AA45-7CBC97F28927}">
      <dgm:prSet/>
      <dgm:spPr/>
      <dgm:t>
        <a:bodyPr/>
        <a:lstStyle/>
        <a:p>
          <a:endParaRPr lang="en-GB"/>
        </a:p>
      </dgm:t>
    </dgm:pt>
    <dgm:pt modelId="{B3D8CF67-EC1C-44FF-8388-02DAEAE76ABE}" type="sibTrans" cxnId="{4483DDC7-F5AF-4E35-AA45-7CBC97F28927}">
      <dgm:prSet/>
      <dgm:spPr/>
      <dgm:t>
        <a:bodyPr/>
        <a:lstStyle/>
        <a:p>
          <a:endParaRPr lang="en-GB"/>
        </a:p>
      </dgm:t>
    </dgm:pt>
    <dgm:pt modelId="{E1C14F99-30D2-4C6A-A9DF-D21A69C63EEB}">
      <dgm:prSet custT="1"/>
      <dgm:spPr>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solidFill>
                <a:srgbClr val="FFFF00"/>
              </a:solidFill>
            </a:rPr>
            <a:t>Deaths			- 	367</a:t>
          </a:r>
          <a:endParaRPr lang="en-GB" sz="2400" dirty="0">
            <a:solidFill>
              <a:srgbClr val="FFFF00"/>
            </a:solidFill>
          </a:endParaRPr>
        </a:p>
      </dgm:t>
    </dgm:pt>
    <dgm:pt modelId="{9FDDE274-0C67-414D-8033-B4D3A295B805}" type="parTrans" cxnId="{E0EB57FA-BDAE-448D-A010-556F30797371}">
      <dgm:prSet/>
      <dgm:spPr/>
      <dgm:t>
        <a:bodyPr/>
        <a:lstStyle/>
        <a:p>
          <a:endParaRPr lang="en-GB"/>
        </a:p>
      </dgm:t>
    </dgm:pt>
    <dgm:pt modelId="{119109D4-DD82-4641-89BF-33D9CAC0255E}" type="sibTrans" cxnId="{E0EB57FA-BDAE-448D-A010-556F30797371}">
      <dgm:prSet/>
      <dgm:spPr/>
      <dgm:t>
        <a:bodyPr/>
        <a:lstStyle/>
        <a:p>
          <a:endParaRPr lang="en-GB"/>
        </a:p>
      </dgm:t>
    </dgm:pt>
    <dgm:pt modelId="{CBA54548-F991-400D-97E7-734184EF98E8}">
      <dgm:prSet custT="1"/>
      <dgm:spPr>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t>Injured			-  	673</a:t>
          </a:r>
          <a:endParaRPr lang="en-GB" sz="2400" dirty="0"/>
        </a:p>
      </dgm:t>
    </dgm:pt>
    <dgm:pt modelId="{F465C582-54AB-40F1-A26F-B285FB24FE02}" type="parTrans" cxnId="{3232330B-569F-4EEB-A90B-B8E9FBB49BD6}">
      <dgm:prSet/>
      <dgm:spPr/>
      <dgm:t>
        <a:bodyPr/>
        <a:lstStyle/>
        <a:p>
          <a:endParaRPr lang="en-GB"/>
        </a:p>
      </dgm:t>
    </dgm:pt>
    <dgm:pt modelId="{EFD8879D-9DB4-4F4E-8B06-6F92CD61DBEF}" type="sibTrans" cxnId="{3232330B-569F-4EEB-A90B-B8E9FBB49BD6}">
      <dgm:prSet/>
      <dgm:spPr/>
      <dgm:t>
        <a:bodyPr/>
        <a:lstStyle/>
        <a:p>
          <a:endParaRPr lang="en-GB"/>
        </a:p>
      </dgm:t>
    </dgm:pt>
    <dgm:pt modelId="{E3CF2644-F588-4FD9-B940-75BE08402DE9}">
      <dgm:prSet custT="1"/>
      <dgm:spPr>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t>Villages Affected	- 	4,065</a:t>
          </a:r>
          <a:endParaRPr lang="en-GB" sz="2400" dirty="0"/>
        </a:p>
      </dgm:t>
    </dgm:pt>
    <dgm:pt modelId="{122C08EC-143D-4AAF-8879-D5B012DC71DD}" type="parTrans" cxnId="{5F1FC702-6C35-4B83-A18C-DC5834D83C79}">
      <dgm:prSet/>
      <dgm:spPr/>
      <dgm:t>
        <a:bodyPr/>
        <a:lstStyle/>
        <a:p>
          <a:endParaRPr lang="en-GB"/>
        </a:p>
      </dgm:t>
    </dgm:pt>
    <dgm:pt modelId="{A4FE8EC4-95D8-46E0-8150-F74FFE64D5AC}" type="sibTrans" cxnId="{5F1FC702-6C35-4B83-A18C-DC5834D83C79}">
      <dgm:prSet/>
      <dgm:spPr/>
      <dgm:t>
        <a:bodyPr/>
        <a:lstStyle/>
        <a:p>
          <a:endParaRPr lang="en-GB"/>
        </a:p>
      </dgm:t>
    </dgm:pt>
    <dgm:pt modelId="{DE7EAB20-7CF4-4BDC-89A9-5E61E4F57780}">
      <dgm:prSet custT="1"/>
      <dgm:spPr>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t>Crops Affected		- 	1 </a:t>
          </a:r>
          <a:r>
            <a:rPr lang="en-GB" sz="2400" dirty="0" smtClean="0"/>
            <a:t>M acres 	</a:t>
          </a:r>
          <a:endParaRPr lang="en-GB" sz="2400" dirty="0"/>
        </a:p>
      </dgm:t>
    </dgm:pt>
    <dgm:pt modelId="{0F0D5189-E6E4-4BAA-8F0E-8C49421ECA54}" type="parTrans" cxnId="{610AED73-85B5-41FD-A434-F8EE475DCF60}">
      <dgm:prSet/>
      <dgm:spPr/>
      <dgm:t>
        <a:bodyPr/>
        <a:lstStyle/>
        <a:p>
          <a:endParaRPr lang="en-GB"/>
        </a:p>
      </dgm:t>
    </dgm:pt>
    <dgm:pt modelId="{2686D658-CC97-4915-957D-B2D07DAAE34B}" type="sibTrans" cxnId="{610AED73-85B5-41FD-A434-F8EE475DCF60}">
      <dgm:prSet/>
      <dgm:spPr/>
      <dgm:t>
        <a:bodyPr/>
        <a:lstStyle/>
        <a:p>
          <a:endParaRPr lang="en-GB"/>
        </a:p>
      </dgm:t>
    </dgm:pt>
    <dgm:pt modelId="{9C0FBF76-A299-49B4-9F57-54DE8532ED46}">
      <dgm:prSet custT="1"/>
      <dgm:spPr>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solidFill>
                <a:srgbClr val="FFFF00"/>
              </a:solidFill>
            </a:rPr>
            <a:t>Houses Damaged	- 	</a:t>
          </a:r>
          <a:r>
            <a:rPr lang="en-US" sz="2400" b="0" dirty="0" smtClean="0">
              <a:solidFill>
                <a:srgbClr val="FFFF00"/>
              </a:solidFill>
              <a:latin typeface="Arial" pitchFamily="34" charset="0"/>
              <a:cs typeface="Arial" pitchFamily="34" charset="0"/>
            </a:rPr>
            <a:t>142,205</a:t>
          </a:r>
          <a:endParaRPr lang="en-GB" sz="2400" dirty="0">
            <a:solidFill>
              <a:srgbClr val="FFFF00"/>
            </a:solidFill>
          </a:endParaRPr>
        </a:p>
      </dgm:t>
    </dgm:pt>
    <dgm:pt modelId="{5D8E5EFC-804B-4B5B-AFD1-F8918C3EFAE2}" type="parTrans" cxnId="{8ADA70C8-69AA-4B52-A2B5-1A43BAAEB6DC}">
      <dgm:prSet/>
      <dgm:spPr/>
      <dgm:t>
        <a:bodyPr/>
        <a:lstStyle/>
        <a:p>
          <a:endParaRPr lang="en-GB"/>
        </a:p>
      </dgm:t>
    </dgm:pt>
    <dgm:pt modelId="{B5A7D95F-81C9-4A5F-BAC5-67050269A18F}" type="sibTrans" cxnId="{8ADA70C8-69AA-4B52-A2B5-1A43BAAEB6DC}">
      <dgm:prSet/>
      <dgm:spPr/>
      <dgm:t>
        <a:bodyPr/>
        <a:lstStyle/>
        <a:p>
          <a:endParaRPr lang="en-GB"/>
        </a:p>
      </dgm:t>
    </dgm:pt>
    <dgm:pt modelId="{EACFEC89-7CE5-47EC-AF31-136E35A4C40D}">
      <dgm:prSet custT="1"/>
      <dgm:spPr>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err="1" smtClean="0"/>
            <a:t>Cattlehead</a:t>
          </a:r>
          <a:r>
            <a:rPr lang="en-US" sz="2400" dirty="0" smtClean="0"/>
            <a:t> perished	- 	7,294</a:t>
          </a:r>
          <a:endParaRPr lang="en-GB" sz="2400" dirty="0"/>
        </a:p>
      </dgm:t>
    </dgm:pt>
    <dgm:pt modelId="{7127810D-7EE1-4B5B-AB7C-D076EE32C177}" type="parTrans" cxnId="{9E9D9253-DDD7-4B88-8622-85517EA9354E}">
      <dgm:prSet/>
      <dgm:spPr/>
      <dgm:t>
        <a:bodyPr/>
        <a:lstStyle/>
        <a:p>
          <a:endParaRPr lang="en-GB"/>
        </a:p>
      </dgm:t>
    </dgm:pt>
    <dgm:pt modelId="{69F6FC10-0879-4F87-9D0C-5E0FF7287554}" type="sibTrans" cxnId="{9E9D9253-DDD7-4B88-8622-85517EA9354E}">
      <dgm:prSet/>
      <dgm:spPr/>
      <dgm:t>
        <a:bodyPr/>
        <a:lstStyle/>
        <a:p>
          <a:endParaRPr lang="en-GB"/>
        </a:p>
      </dgm:t>
    </dgm:pt>
    <dgm:pt modelId="{095AEDEC-06D4-43BF-ACE4-B6086A586BDD}" type="pres">
      <dgm:prSet presAssocID="{58E6EB8A-A751-4907-B46D-BC6414DA5FE1}" presName="linear" presStyleCnt="0">
        <dgm:presLayoutVars>
          <dgm:animLvl val="lvl"/>
          <dgm:resizeHandles val="exact"/>
        </dgm:presLayoutVars>
      </dgm:prSet>
      <dgm:spPr/>
      <dgm:t>
        <a:bodyPr/>
        <a:lstStyle/>
        <a:p>
          <a:endParaRPr lang="en-GB"/>
        </a:p>
      </dgm:t>
    </dgm:pt>
    <dgm:pt modelId="{BF53194D-B8FC-48BA-83D3-17BA3026851D}" type="pres">
      <dgm:prSet presAssocID="{17FBFD8B-217B-40B3-8596-2BDDBBA608F1}" presName="parentText" presStyleLbl="node1" presStyleIdx="0" presStyleCnt="7">
        <dgm:presLayoutVars>
          <dgm:chMax val="0"/>
          <dgm:bulletEnabled val="1"/>
        </dgm:presLayoutVars>
      </dgm:prSet>
      <dgm:spPr/>
      <dgm:t>
        <a:bodyPr/>
        <a:lstStyle/>
        <a:p>
          <a:endParaRPr lang="en-GB"/>
        </a:p>
      </dgm:t>
    </dgm:pt>
    <dgm:pt modelId="{1EE5D085-D6B9-47A2-A8C1-D68A55131862}" type="pres">
      <dgm:prSet presAssocID="{B3D8CF67-EC1C-44FF-8388-02DAEAE76ABE}" presName="spacer"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71CCABBA-0A50-4CF5-88F9-AE465FE0567A}" type="pres">
      <dgm:prSet presAssocID="{E1C14F99-30D2-4C6A-A9DF-D21A69C63EEB}" presName="parentText" presStyleLbl="node1" presStyleIdx="1" presStyleCnt="7">
        <dgm:presLayoutVars>
          <dgm:chMax val="0"/>
          <dgm:bulletEnabled val="1"/>
        </dgm:presLayoutVars>
      </dgm:prSet>
      <dgm:spPr/>
      <dgm:t>
        <a:bodyPr/>
        <a:lstStyle/>
        <a:p>
          <a:endParaRPr lang="en-GB"/>
        </a:p>
      </dgm:t>
    </dgm:pt>
    <dgm:pt modelId="{FB1F816C-1D7F-41E4-A8EA-26E6E99ABC13}" type="pres">
      <dgm:prSet presAssocID="{119109D4-DD82-4641-89BF-33D9CAC0255E}" presName="spacer"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2E3D21BA-111B-4EC9-924B-034802280AB9}" type="pres">
      <dgm:prSet presAssocID="{CBA54548-F991-400D-97E7-734184EF98E8}" presName="parentText" presStyleLbl="node1" presStyleIdx="2" presStyleCnt="7">
        <dgm:presLayoutVars>
          <dgm:chMax val="0"/>
          <dgm:bulletEnabled val="1"/>
        </dgm:presLayoutVars>
      </dgm:prSet>
      <dgm:spPr/>
      <dgm:t>
        <a:bodyPr/>
        <a:lstStyle/>
        <a:p>
          <a:endParaRPr lang="en-GB"/>
        </a:p>
      </dgm:t>
    </dgm:pt>
    <dgm:pt modelId="{F5DAC59B-AAA6-47CC-A7D2-B1F8092DFBE4}" type="pres">
      <dgm:prSet presAssocID="{EFD8879D-9DB4-4F4E-8B06-6F92CD61DBEF}" presName="spacer"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7B063843-DA43-464B-B0F6-AE9169671020}" type="pres">
      <dgm:prSet presAssocID="{E3CF2644-F588-4FD9-B940-75BE08402DE9}" presName="parentText" presStyleLbl="node1" presStyleIdx="3" presStyleCnt="7">
        <dgm:presLayoutVars>
          <dgm:chMax val="0"/>
          <dgm:bulletEnabled val="1"/>
        </dgm:presLayoutVars>
      </dgm:prSet>
      <dgm:spPr/>
      <dgm:t>
        <a:bodyPr/>
        <a:lstStyle/>
        <a:p>
          <a:endParaRPr lang="en-GB"/>
        </a:p>
      </dgm:t>
    </dgm:pt>
    <dgm:pt modelId="{5442F2FF-7313-43F6-AB0E-37545B4F6C74}" type="pres">
      <dgm:prSet presAssocID="{A4FE8EC4-95D8-46E0-8150-F74FFE64D5AC}" presName="spacer"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6B22F428-362F-4FE1-B12D-F1D3AD9C7980}" type="pres">
      <dgm:prSet presAssocID="{DE7EAB20-7CF4-4BDC-89A9-5E61E4F57780}" presName="parentText" presStyleLbl="node1" presStyleIdx="4" presStyleCnt="7">
        <dgm:presLayoutVars>
          <dgm:chMax val="0"/>
          <dgm:bulletEnabled val="1"/>
        </dgm:presLayoutVars>
      </dgm:prSet>
      <dgm:spPr/>
      <dgm:t>
        <a:bodyPr/>
        <a:lstStyle/>
        <a:p>
          <a:endParaRPr lang="en-GB"/>
        </a:p>
      </dgm:t>
    </dgm:pt>
    <dgm:pt modelId="{E00810F7-7986-44E7-B19A-AA638752D8F5}" type="pres">
      <dgm:prSet presAssocID="{2686D658-CC97-4915-957D-B2D07DAAE34B}" presName="spacer"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1DE524D8-8F99-443F-971F-474F1CA49100}" type="pres">
      <dgm:prSet presAssocID="{9C0FBF76-A299-49B4-9F57-54DE8532ED46}" presName="parentText" presStyleLbl="node1" presStyleIdx="5" presStyleCnt="7">
        <dgm:presLayoutVars>
          <dgm:chMax val="0"/>
          <dgm:bulletEnabled val="1"/>
        </dgm:presLayoutVars>
      </dgm:prSet>
      <dgm:spPr/>
      <dgm:t>
        <a:bodyPr/>
        <a:lstStyle/>
        <a:p>
          <a:endParaRPr lang="en-GB"/>
        </a:p>
      </dgm:t>
    </dgm:pt>
    <dgm:pt modelId="{AFA7745D-ECA1-47A2-978A-4E6599866F70}" type="pres">
      <dgm:prSet presAssocID="{B5A7D95F-81C9-4A5F-BAC5-67050269A18F}" presName="spacer"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2F378327-18B2-4CAD-BCE8-0F9894B0CF66}" type="pres">
      <dgm:prSet presAssocID="{EACFEC89-7CE5-47EC-AF31-136E35A4C40D}" presName="parentText" presStyleLbl="node1" presStyleIdx="6" presStyleCnt="7">
        <dgm:presLayoutVars>
          <dgm:chMax val="0"/>
          <dgm:bulletEnabled val="1"/>
        </dgm:presLayoutVars>
      </dgm:prSet>
      <dgm:spPr/>
      <dgm:t>
        <a:bodyPr/>
        <a:lstStyle/>
        <a:p>
          <a:endParaRPr lang="en-GB"/>
        </a:p>
      </dgm:t>
    </dgm:pt>
  </dgm:ptLst>
  <dgm:cxnLst>
    <dgm:cxn modelId="{F07DEDB1-BE20-4D19-AAA7-419C8FCDE0AB}" type="presOf" srcId="{9C0FBF76-A299-49B4-9F57-54DE8532ED46}" destId="{1DE524D8-8F99-443F-971F-474F1CA49100}" srcOrd="0" destOrd="0" presId="urn:microsoft.com/office/officeart/2005/8/layout/vList2"/>
    <dgm:cxn modelId="{610AED73-85B5-41FD-A434-F8EE475DCF60}" srcId="{58E6EB8A-A751-4907-B46D-BC6414DA5FE1}" destId="{DE7EAB20-7CF4-4BDC-89A9-5E61E4F57780}" srcOrd="4" destOrd="0" parTransId="{0F0D5189-E6E4-4BAA-8F0E-8C49421ECA54}" sibTransId="{2686D658-CC97-4915-957D-B2D07DAAE34B}"/>
    <dgm:cxn modelId="{E0EB57FA-BDAE-448D-A010-556F30797371}" srcId="{58E6EB8A-A751-4907-B46D-BC6414DA5FE1}" destId="{E1C14F99-30D2-4C6A-A9DF-D21A69C63EEB}" srcOrd="1" destOrd="0" parTransId="{9FDDE274-0C67-414D-8033-B4D3A295B805}" sibTransId="{119109D4-DD82-4641-89BF-33D9CAC0255E}"/>
    <dgm:cxn modelId="{4483DDC7-F5AF-4E35-AA45-7CBC97F28927}" srcId="{58E6EB8A-A751-4907-B46D-BC6414DA5FE1}" destId="{17FBFD8B-217B-40B3-8596-2BDDBBA608F1}" srcOrd="0" destOrd="0" parTransId="{85861B23-902F-418D-A4D8-CA7D30C81C80}" sibTransId="{B3D8CF67-EC1C-44FF-8388-02DAEAE76ABE}"/>
    <dgm:cxn modelId="{3232330B-569F-4EEB-A90B-B8E9FBB49BD6}" srcId="{58E6EB8A-A751-4907-B46D-BC6414DA5FE1}" destId="{CBA54548-F991-400D-97E7-734184EF98E8}" srcOrd="2" destOrd="0" parTransId="{F465C582-54AB-40F1-A26F-B285FB24FE02}" sibTransId="{EFD8879D-9DB4-4F4E-8B06-6F92CD61DBEF}"/>
    <dgm:cxn modelId="{2FC936FB-5453-440F-82F4-44D2ACF993DC}" type="presOf" srcId="{DE7EAB20-7CF4-4BDC-89A9-5E61E4F57780}" destId="{6B22F428-362F-4FE1-B12D-F1D3AD9C7980}" srcOrd="0" destOrd="0" presId="urn:microsoft.com/office/officeart/2005/8/layout/vList2"/>
    <dgm:cxn modelId="{11B7A871-80D1-44E6-8049-BDDA807AA509}" type="presOf" srcId="{E1C14F99-30D2-4C6A-A9DF-D21A69C63EEB}" destId="{71CCABBA-0A50-4CF5-88F9-AE465FE0567A}" srcOrd="0" destOrd="0" presId="urn:microsoft.com/office/officeart/2005/8/layout/vList2"/>
    <dgm:cxn modelId="{9E9D9253-DDD7-4B88-8622-85517EA9354E}" srcId="{58E6EB8A-A751-4907-B46D-BC6414DA5FE1}" destId="{EACFEC89-7CE5-47EC-AF31-136E35A4C40D}" srcOrd="6" destOrd="0" parTransId="{7127810D-7EE1-4B5B-AB7C-D076EE32C177}" sibTransId="{69F6FC10-0879-4F87-9D0C-5E0FF7287554}"/>
    <dgm:cxn modelId="{8ADA70C8-69AA-4B52-A2B5-1A43BAAEB6DC}" srcId="{58E6EB8A-A751-4907-B46D-BC6414DA5FE1}" destId="{9C0FBF76-A299-49B4-9F57-54DE8532ED46}" srcOrd="5" destOrd="0" parTransId="{5D8E5EFC-804B-4B5B-AFD1-F8918C3EFAE2}" sibTransId="{B5A7D95F-81C9-4A5F-BAC5-67050269A18F}"/>
    <dgm:cxn modelId="{48BB626C-AA3F-41D9-A5E1-DEF788F9F960}" type="presOf" srcId="{58E6EB8A-A751-4907-B46D-BC6414DA5FE1}" destId="{095AEDEC-06D4-43BF-ACE4-B6086A586BDD}" srcOrd="0" destOrd="0" presId="urn:microsoft.com/office/officeart/2005/8/layout/vList2"/>
    <dgm:cxn modelId="{5DBF4604-B72E-4A24-A326-47A1073F3755}" type="presOf" srcId="{E3CF2644-F588-4FD9-B940-75BE08402DE9}" destId="{7B063843-DA43-464B-B0F6-AE9169671020}" srcOrd="0" destOrd="0" presId="urn:microsoft.com/office/officeart/2005/8/layout/vList2"/>
    <dgm:cxn modelId="{5F1FC702-6C35-4B83-A18C-DC5834D83C79}" srcId="{58E6EB8A-A751-4907-B46D-BC6414DA5FE1}" destId="{E3CF2644-F588-4FD9-B940-75BE08402DE9}" srcOrd="3" destOrd="0" parTransId="{122C08EC-143D-4AAF-8879-D5B012DC71DD}" sibTransId="{A4FE8EC4-95D8-46E0-8150-F74FFE64D5AC}"/>
    <dgm:cxn modelId="{781423CD-EF9C-4DEE-94AB-5323A9FE461C}" type="presOf" srcId="{EACFEC89-7CE5-47EC-AF31-136E35A4C40D}" destId="{2F378327-18B2-4CAD-BCE8-0F9894B0CF66}" srcOrd="0" destOrd="0" presId="urn:microsoft.com/office/officeart/2005/8/layout/vList2"/>
    <dgm:cxn modelId="{74A6C789-F03A-4C77-B3A2-3EC9334A1759}" type="presOf" srcId="{17FBFD8B-217B-40B3-8596-2BDDBBA608F1}" destId="{BF53194D-B8FC-48BA-83D3-17BA3026851D}" srcOrd="0" destOrd="0" presId="urn:microsoft.com/office/officeart/2005/8/layout/vList2"/>
    <dgm:cxn modelId="{FCB67249-36F4-4095-95A4-28CA55054EBE}" type="presOf" srcId="{CBA54548-F991-400D-97E7-734184EF98E8}" destId="{2E3D21BA-111B-4EC9-924B-034802280AB9}" srcOrd="0" destOrd="0" presId="urn:microsoft.com/office/officeart/2005/8/layout/vList2"/>
    <dgm:cxn modelId="{28DC5639-6DE8-4962-9012-BAA9F892D1F8}" type="presParOf" srcId="{095AEDEC-06D4-43BF-ACE4-B6086A586BDD}" destId="{BF53194D-B8FC-48BA-83D3-17BA3026851D}" srcOrd="0" destOrd="0" presId="urn:microsoft.com/office/officeart/2005/8/layout/vList2"/>
    <dgm:cxn modelId="{BD6CDB13-66C2-4B8A-B3BD-CDFD470A50C0}" type="presParOf" srcId="{095AEDEC-06D4-43BF-ACE4-B6086A586BDD}" destId="{1EE5D085-D6B9-47A2-A8C1-D68A55131862}" srcOrd="1" destOrd="0" presId="urn:microsoft.com/office/officeart/2005/8/layout/vList2"/>
    <dgm:cxn modelId="{8F09A746-FD90-4CF7-B264-E2D8A8F7F547}" type="presParOf" srcId="{095AEDEC-06D4-43BF-ACE4-B6086A586BDD}" destId="{71CCABBA-0A50-4CF5-88F9-AE465FE0567A}" srcOrd="2" destOrd="0" presId="urn:microsoft.com/office/officeart/2005/8/layout/vList2"/>
    <dgm:cxn modelId="{092CA9B6-E594-4B9E-8FB5-FE9A1F01A745}" type="presParOf" srcId="{095AEDEC-06D4-43BF-ACE4-B6086A586BDD}" destId="{FB1F816C-1D7F-41E4-A8EA-26E6E99ABC13}" srcOrd="3" destOrd="0" presId="urn:microsoft.com/office/officeart/2005/8/layout/vList2"/>
    <dgm:cxn modelId="{950A7F6D-D4CF-485D-8251-546C984D4C5A}" type="presParOf" srcId="{095AEDEC-06D4-43BF-ACE4-B6086A586BDD}" destId="{2E3D21BA-111B-4EC9-924B-034802280AB9}" srcOrd="4" destOrd="0" presId="urn:microsoft.com/office/officeart/2005/8/layout/vList2"/>
    <dgm:cxn modelId="{430D2D27-D131-4A78-B1CA-2FE485059AC7}" type="presParOf" srcId="{095AEDEC-06D4-43BF-ACE4-B6086A586BDD}" destId="{F5DAC59B-AAA6-47CC-A7D2-B1F8092DFBE4}" srcOrd="5" destOrd="0" presId="urn:microsoft.com/office/officeart/2005/8/layout/vList2"/>
    <dgm:cxn modelId="{FDE8FCBA-EAC7-422E-B7D2-C6CB4A0281E1}" type="presParOf" srcId="{095AEDEC-06D4-43BF-ACE4-B6086A586BDD}" destId="{7B063843-DA43-464B-B0F6-AE9169671020}" srcOrd="6" destOrd="0" presId="urn:microsoft.com/office/officeart/2005/8/layout/vList2"/>
    <dgm:cxn modelId="{187E7C4E-6990-4A04-8382-0546B6A5D036}" type="presParOf" srcId="{095AEDEC-06D4-43BF-ACE4-B6086A586BDD}" destId="{5442F2FF-7313-43F6-AB0E-37545B4F6C74}" srcOrd="7" destOrd="0" presId="urn:microsoft.com/office/officeart/2005/8/layout/vList2"/>
    <dgm:cxn modelId="{509D48DA-1945-4199-A0A0-A1820CAB9622}" type="presParOf" srcId="{095AEDEC-06D4-43BF-ACE4-B6086A586BDD}" destId="{6B22F428-362F-4FE1-B12D-F1D3AD9C7980}" srcOrd="8" destOrd="0" presId="urn:microsoft.com/office/officeart/2005/8/layout/vList2"/>
    <dgm:cxn modelId="{9D0E44C9-A737-42B7-B214-3E6449483CF3}" type="presParOf" srcId="{095AEDEC-06D4-43BF-ACE4-B6086A586BDD}" destId="{E00810F7-7986-44E7-B19A-AA638752D8F5}" srcOrd="9" destOrd="0" presId="urn:microsoft.com/office/officeart/2005/8/layout/vList2"/>
    <dgm:cxn modelId="{16A18AAB-E90F-4421-93F3-8DA200A08969}" type="presParOf" srcId="{095AEDEC-06D4-43BF-ACE4-B6086A586BDD}" destId="{1DE524D8-8F99-443F-971F-474F1CA49100}" srcOrd="10" destOrd="0" presId="urn:microsoft.com/office/officeart/2005/8/layout/vList2"/>
    <dgm:cxn modelId="{929CCE84-5ADE-4579-83B3-0ABD04539FF3}" type="presParOf" srcId="{095AEDEC-06D4-43BF-ACE4-B6086A586BDD}" destId="{AFA7745D-ECA1-47A2-978A-4E6599866F70}" srcOrd="11" destOrd="0" presId="urn:microsoft.com/office/officeart/2005/8/layout/vList2"/>
    <dgm:cxn modelId="{70211C88-8240-4A49-9786-82EEE354236C}" type="presParOf" srcId="{095AEDEC-06D4-43BF-ACE4-B6086A586BDD}" destId="{2F378327-18B2-4CAD-BCE8-0F9894B0CF66}" srcOrd="1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8E6EB8A-A751-4907-B46D-BC6414DA5FE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GB"/>
        </a:p>
      </dgm:t>
    </dgm:pt>
    <dgm:pt modelId="{17FBFD8B-217B-40B3-8596-2BDDBBA608F1}">
      <dgm:prSet custT="1"/>
      <dgm:spPr>
        <a:solidFill>
          <a:srgbClr val="0E1E20"/>
        </a:solidFill>
      </dgm:spPr>
      <dgm:t>
        <a:bodyPr/>
        <a:lstStyle/>
        <a:p>
          <a:pPr rtl="0"/>
          <a:r>
            <a:rPr lang="en-GB" sz="2400" b="1" u="sng" dirty="0" smtClean="0">
              <a:solidFill>
                <a:srgbClr val="FFFF00"/>
              </a:solidFill>
            </a:rPr>
            <a:t>Rescue and Evacuation </a:t>
          </a:r>
          <a:endParaRPr lang="en-GB" sz="2400" u="sng" dirty="0">
            <a:solidFill>
              <a:srgbClr val="FFFF00"/>
            </a:solidFill>
          </a:endParaRPr>
        </a:p>
      </dgm:t>
    </dgm:pt>
    <dgm:pt modelId="{85861B23-902F-418D-A4D8-CA7D30C81C80}" type="parTrans" cxnId="{4483DDC7-F5AF-4E35-AA45-7CBC97F28927}">
      <dgm:prSet/>
      <dgm:spPr/>
      <dgm:t>
        <a:bodyPr/>
        <a:lstStyle/>
        <a:p>
          <a:endParaRPr lang="en-GB"/>
        </a:p>
      </dgm:t>
    </dgm:pt>
    <dgm:pt modelId="{B3D8CF67-EC1C-44FF-8388-02DAEAE76ABE}" type="sibTrans" cxnId="{4483DDC7-F5AF-4E35-AA45-7CBC97F28927}">
      <dgm:prSet/>
      <dgm:spPr/>
      <dgm:t>
        <a:bodyPr/>
        <a:lstStyle/>
        <a:p>
          <a:endParaRPr lang="en-GB"/>
        </a:p>
      </dgm:t>
    </dgm:pt>
    <dgm:pt modelId="{4F5EDB7A-6F9F-429B-B03D-15B0C179F2B7}">
      <dgm:prSet custT="1"/>
      <dgm:spPr>
        <a:solidFill>
          <a:srgbClr val="0E1E20"/>
        </a:solidFill>
      </dgm:spPr>
      <dgm:t>
        <a:bodyPr/>
        <a:lstStyle/>
        <a:p>
          <a:pPr rtl="0"/>
          <a:r>
            <a:rPr lang="en-GB" sz="2400" dirty="0" smtClean="0"/>
            <a:t>Resources Employed</a:t>
          </a:r>
        </a:p>
        <a:p>
          <a:pPr rtl="0"/>
          <a:r>
            <a:rPr lang="en-GB" sz="2400" dirty="0" smtClean="0"/>
            <a:t>     Helicopters	       -	19</a:t>
          </a:r>
        </a:p>
        <a:p>
          <a:pPr rtl="0"/>
          <a:r>
            <a:rPr lang="en-GB" sz="2400" dirty="0" smtClean="0"/>
            <a:t>     Boats 	       -	574</a:t>
          </a:r>
          <a:endParaRPr lang="en-GB" sz="2400" dirty="0"/>
        </a:p>
      </dgm:t>
    </dgm:pt>
    <dgm:pt modelId="{F91766F2-ACF0-414E-827F-E0DD382F1018}" type="parTrans" cxnId="{27A77AC4-3BDE-4EB6-9A3E-CE0D8F54E971}">
      <dgm:prSet/>
      <dgm:spPr/>
      <dgm:t>
        <a:bodyPr/>
        <a:lstStyle/>
        <a:p>
          <a:endParaRPr lang="en-GB"/>
        </a:p>
      </dgm:t>
    </dgm:pt>
    <dgm:pt modelId="{724B3C77-12F0-4DEB-B5A8-E78E56D916A7}" type="sibTrans" cxnId="{27A77AC4-3BDE-4EB6-9A3E-CE0D8F54E971}">
      <dgm:prSet/>
      <dgm:spPr/>
      <dgm:t>
        <a:bodyPr/>
        <a:lstStyle/>
        <a:p>
          <a:endParaRPr lang="en-GB"/>
        </a:p>
      </dgm:t>
    </dgm:pt>
    <dgm:pt modelId="{BA633791-0FE4-415A-8A3C-C20B04E71C55}">
      <dgm:prSet custT="1"/>
      <dgm:spPr>
        <a:solidFill>
          <a:srgbClr val="0E1E20"/>
        </a:solidFill>
      </dgm:spPr>
      <dgm:t>
        <a:bodyPr/>
        <a:lstStyle/>
        <a:p>
          <a:pPr rtl="0"/>
          <a:r>
            <a:rPr lang="en-GB" sz="2400" dirty="0" smtClean="0"/>
            <a:t>Persons rescued      - 170,840 	</a:t>
          </a:r>
          <a:endParaRPr lang="en-GB" sz="2400" dirty="0"/>
        </a:p>
      </dgm:t>
    </dgm:pt>
    <dgm:pt modelId="{CBEBF356-A860-4B8C-8336-C0006C147C5F}" type="parTrans" cxnId="{280FE0A9-7261-452F-8A94-890A2617330F}">
      <dgm:prSet/>
      <dgm:spPr/>
      <dgm:t>
        <a:bodyPr/>
        <a:lstStyle/>
        <a:p>
          <a:endParaRPr lang="en-GB"/>
        </a:p>
      </dgm:t>
    </dgm:pt>
    <dgm:pt modelId="{11F66E98-CA35-40D0-800F-8CEE39EF60DE}" type="sibTrans" cxnId="{280FE0A9-7261-452F-8A94-890A2617330F}">
      <dgm:prSet/>
      <dgm:spPr/>
      <dgm:t>
        <a:bodyPr/>
        <a:lstStyle/>
        <a:p>
          <a:endParaRPr lang="en-GB"/>
        </a:p>
      </dgm:t>
    </dgm:pt>
    <dgm:pt modelId="{89964D8C-B2B7-4E32-82EE-EB555B014763}">
      <dgm:prSet custT="1"/>
      <dgm:spPr>
        <a:solidFill>
          <a:srgbClr val="0E1E20"/>
        </a:solidFill>
      </dgm:spPr>
      <dgm:t>
        <a:bodyPr/>
        <a:lstStyle/>
        <a:p>
          <a:pPr rtl="0"/>
          <a:r>
            <a:rPr lang="en-GB" sz="2400" dirty="0" smtClean="0"/>
            <a:t>Persons evacuated  -  683,655</a:t>
          </a:r>
          <a:endParaRPr lang="en-GB" sz="2400" dirty="0"/>
        </a:p>
      </dgm:t>
    </dgm:pt>
    <dgm:pt modelId="{DFB62418-D31B-4857-9AA7-051A78873C0C}" type="parTrans" cxnId="{74D4812F-ABCD-424B-BF50-E372174D43A4}">
      <dgm:prSet/>
      <dgm:spPr/>
      <dgm:t>
        <a:bodyPr/>
        <a:lstStyle/>
        <a:p>
          <a:endParaRPr lang="en-GB"/>
        </a:p>
      </dgm:t>
    </dgm:pt>
    <dgm:pt modelId="{DD1E7B3B-9779-49EF-8907-24130742C115}" type="sibTrans" cxnId="{74D4812F-ABCD-424B-BF50-E372174D43A4}">
      <dgm:prSet/>
      <dgm:spPr/>
      <dgm:t>
        <a:bodyPr/>
        <a:lstStyle/>
        <a:p>
          <a:endParaRPr lang="en-GB"/>
        </a:p>
      </dgm:t>
    </dgm:pt>
    <dgm:pt modelId="{095AEDEC-06D4-43BF-ACE4-B6086A586BDD}" type="pres">
      <dgm:prSet presAssocID="{58E6EB8A-A751-4907-B46D-BC6414DA5FE1}" presName="linear" presStyleCnt="0">
        <dgm:presLayoutVars>
          <dgm:animLvl val="lvl"/>
          <dgm:resizeHandles val="exact"/>
        </dgm:presLayoutVars>
      </dgm:prSet>
      <dgm:spPr/>
      <dgm:t>
        <a:bodyPr/>
        <a:lstStyle/>
        <a:p>
          <a:endParaRPr lang="en-GB"/>
        </a:p>
      </dgm:t>
    </dgm:pt>
    <dgm:pt modelId="{BF53194D-B8FC-48BA-83D3-17BA3026851D}" type="pres">
      <dgm:prSet presAssocID="{17FBFD8B-217B-40B3-8596-2BDDBBA608F1}" presName="parentText" presStyleLbl="node1" presStyleIdx="0" presStyleCnt="4">
        <dgm:presLayoutVars>
          <dgm:chMax val="0"/>
          <dgm:bulletEnabled val="1"/>
        </dgm:presLayoutVars>
      </dgm:prSet>
      <dgm:spPr/>
      <dgm:t>
        <a:bodyPr/>
        <a:lstStyle/>
        <a:p>
          <a:endParaRPr lang="en-GB"/>
        </a:p>
      </dgm:t>
    </dgm:pt>
    <dgm:pt modelId="{1EE5D085-D6B9-47A2-A8C1-D68A55131862}" type="pres">
      <dgm:prSet presAssocID="{B3D8CF67-EC1C-44FF-8388-02DAEAE76ABE}" presName="spacer" presStyleCnt="0"/>
      <dgm:spPr/>
      <dgm:t>
        <a:bodyPr/>
        <a:lstStyle/>
        <a:p>
          <a:endParaRPr lang="en-GB"/>
        </a:p>
      </dgm:t>
    </dgm:pt>
    <dgm:pt modelId="{D0C2C2A1-37F4-44D9-83E4-82D6DE7C3214}" type="pres">
      <dgm:prSet presAssocID="{4F5EDB7A-6F9F-429B-B03D-15B0C179F2B7}" presName="parentText" presStyleLbl="node1" presStyleIdx="1" presStyleCnt="4">
        <dgm:presLayoutVars>
          <dgm:chMax val="0"/>
          <dgm:bulletEnabled val="1"/>
        </dgm:presLayoutVars>
      </dgm:prSet>
      <dgm:spPr/>
      <dgm:t>
        <a:bodyPr/>
        <a:lstStyle/>
        <a:p>
          <a:endParaRPr lang="en-GB"/>
        </a:p>
      </dgm:t>
    </dgm:pt>
    <dgm:pt modelId="{AC13070F-06FD-417B-A83D-CC9C189FDC80}" type="pres">
      <dgm:prSet presAssocID="{724B3C77-12F0-4DEB-B5A8-E78E56D916A7}" presName="spacer" presStyleCnt="0"/>
      <dgm:spPr/>
      <dgm:t>
        <a:bodyPr/>
        <a:lstStyle/>
        <a:p>
          <a:endParaRPr lang="en-GB"/>
        </a:p>
      </dgm:t>
    </dgm:pt>
    <dgm:pt modelId="{1F1F2BF6-FE27-4675-AB54-C46F2B45AF7D}" type="pres">
      <dgm:prSet presAssocID="{BA633791-0FE4-415A-8A3C-C20B04E71C55}" presName="parentText" presStyleLbl="node1" presStyleIdx="2" presStyleCnt="4">
        <dgm:presLayoutVars>
          <dgm:chMax val="0"/>
          <dgm:bulletEnabled val="1"/>
        </dgm:presLayoutVars>
      </dgm:prSet>
      <dgm:spPr/>
      <dgm:t>
        <a:bodyPr/>
        <a:lstStyle/>
        <a:p>
          <a:endParaRPr lang="en-GB"/>
        </a:p>
      </dgm:t>
    </dgm:pt>
    <dgm:pt modelId="{75641B91-A1CC-4F86-87F0-7FFC53735B05}" type="pres">
      <dgm:prSet presAssocID="{11F66E98-CA35-40D0-800F-8CEE39EF60DE}" presName="spacer" presStyleCnt="0"/>
      <dgm:spPr/>
      <dgm:t>
        <a:bodyPr/>
        <a:lstStyle/>
        <a:p>
          <a:endParaRPr lang="en-GB"/>
        </a:p>
      </dgm:t>
    </dgm:pt>
    <dgm:pt modelId="{D4FE588A-3A5B-427A-ACB0-3F8C9C1263F3}" type="pres">
      <dgm:prSet presAssocID="{89964D8C-B2B7-4E32-82EE-EB555B014763}" presName="parentText" presStyleLbl="node1" presStyleIdx="3" presStyleCnt="4">
        <dgm:presLayoutVars>
          <dgm:chMax val="0"/>
          <dgm:bulletEnabled val="1"/>
        </dgm:presLayoutVars>
      </dgm:prSet>
      <dgm:spPr/>
      <dgm:t>
        <a:bodyPr/>
        <a:lstStyle/>
        <a:p>
          <a:endParaRPr lang="en-GB"/>
        </a:p>
      </dgm:t>
    </dgm:pt>
  </dgm:ptLst>
  <dgm:cxnLst>
    <dgm:cxn modelId="{74D4812F-ABCD-424B-BF50-E372174D43A4}" srcId="{58E6EB8A-A751-4907-B46D-BC6414DA5FE1}" destId="{89964D8C-B2B7-4E32-82EE-EB555B014763}" srcOrd="3" destOrd="0" parTransId="{DFB62418-D31B-4857-9AA7-051A78873C0C}" sibTransId="{DD1E7B3B-9779-49EF-8907-24130742C115}"/>
    <dgm:cxn modelId="{62ED78AC-AD4E-4DDF-851A-574B6643A3CD}" type="presOf" srcId="{58E6EB8A-A751-4907-B46D-BC6414DA5FE1}" destId="{095AEDEC-06D4-43BF-ACE4-B6086A586BDD}" srcOrd="0" destOrd="0" presId="urn:microsoft.com/office/officeart/2005/8/layout/vList2"/>
    <dgm:cxn modelId="{4605F2F1-8074-44AE-A101-3628FB8D2320}" type="presOf" srcId="{17FBFD8B-217B-40B3-8596-2BDDBBA608F1}" destId="{BF53194D-B8FC-48BA-83D3-17BA3026851D}" srcOrd="0" destOrd="0" presId="urn:microsoft.com/office/officeart/2005/8/layout/vList2"/>
    <dgm:cxn modelId="{2A541102-9319-40EA-941A-F7D7441C0464}" type="presOf" srcId="{89964D8C-B2B7-4E32-82EE-EB555B014763}" destId="{D4FE588A-3A5B-427A-ACB0-3F8C9C1263F3}" srcOrd="0" destOrd="0" presId="urn:microsoft.com/office/officeart/2005/8/layout/vList2"/>
    <dgm:cxn modelId="{37EC83E0-A2CD-42D6-B06A-BD864FE03D1E}" type="presOf" srcId="{4F5EDB7A-6F9F-429B-B03D-15B0C179F2B7}" destId="{D0C2C2A1-37F4-44D9-83E4-82D6DE7C3214}" srcOrd="0" destOrd="0" presId="urn:microsoft.com/office/officeart/2005/8/layout/vList2"/>
    <dgm:cxn modelId="{27A77AC4-3BDE-4EB6-9A3E-CE0D8F54E971}" srcId="{58E6EB8A-A751-4907-B46D-BC6414DA5FE1}" destId="{4F5EDB7A-6F9F-429B-B03D-15B0C179F2B7}" srcOrd="1" destOrd="0" parTransId="{F91766F2-ACF0-414E-827F-E0DD382F1018}" sibTransId="{724B3C77-12F0-4DEB-B5A8-E78E56D916A7}"/>
    <dgm:cxn modelId="{4483DDC7-F5AF-4E35-AA45-7CBC97F28927}" srcId="{58E6EB8A-A751-4907-B46D-BC6414DA5FE1}" destId="{17FBFD8B-217B-40B3-8596-2BDDBBA608F1}" srcOrd="0" destOrd="0" parTransId="{85861B23-902F-418D-A4D8-CA7D30C81C80}" sibTransId="{B3D8CF67-EC1C-44FF-8388-02DAEAE76ABE}"/>
    <dgm:cxn modelId="{280FE0A9-7261-452F-8A94-890A2617330F}" srcId="{58E6EB8A-A751-4907-B46D-BC6414DA5FE1}" destId="{BA633791-0FE4-415A-8A3C-C20B04E71C55}" srcOrd="2" destOrd="0" parTransId="{CBEBF356-A860-4B8C-8336-C0006C147C5F}" sibTransId="{11F66E98-CA35-40D0-800F-8CEE39EF60DE}"/>
    <dgm:cxn modelId="{2BFA3E2A-0864-4294-9442-AE85EEA1EDCC}" type="presOf" srcId="{BA633791-0FE4-415A-8A3C-C20B04E71C55}" destId="{1F1F2BF6-FE27-4675-AB54-C46F2B45AF7D}" srcOrd="0" destOrd="0" presId="urn:microsoft.com/office/officeart/2005/8/layout/vList2"/>
    <dgm:cxn modelId="{F28B3AFB-5861-45CB-83D7-FD3CF17EB766}" type="presParOf" srcId="{095AEDEC-06D4-43BF-ACE4-B6086A586BDD}" destId="{BF53194D-B8FC-48BA-83D3-17BA3026851D}" srcOrd="0" destOrd="0" presId="urn:microsoft.com/office/officeart/2005/8/layout/vList2"/>
    <dgm:cxn modelId="{F492C060-F195-4FC2-8B8D-A8259CA4A124}" type="presParOf" srcId="{095AEDEC-06D4-43BF-ACE4-B6086A586BDD}" destId="{1EE5D085-D6B9-47A2-A8C1-D68A55131862}" srcOrd="1" destOrd="0" presId="urn:microsoft.com/office/officeart/2005/8/layout/vList2"/>
    <dgm:cxn modelId="{06AED516-CBF9-460C-97BA-328538C0DA24}" type="presParOf" srcId="{095AEDEC-06D4-43BF-ACE4-B6086A586BDD}" destId="{D0C2C2A1-37F4-44D9-83E4-82D6DE7C3214}" srcOrd="2" destOrd="0" presId="urn:microsoft.com/office/officeart/2005/8/layout/vList2"/>
    <dgm:cxn modelId="{5D8DD436-5B2F-4C51-9DEC-43286F8095AF}" type="presParOf" srcId="{095AEDEC-06D4-43BF-ACE4-B6086A586BDD}" destId="{AC13070F-06FD-417B-A83D-CC9C189FDC80}" srcOrd="3" destOrd="0" presId="urn:microsoft.com/office/officeart/2005/8/layout/vList2"/>
    <dgm:cxn modelId="{A4C01A4C-3B6B-49E6-9F75-C5C0A740D803}" type="presParOf" srcId="{095AEDEC-06D4-43BF-ACE4-B6086A586BDD}" destId="{1F1F2BF6-FE27-4675-AB54-C46F2B45AF7D}" srcOrd="4" destOrd="0" presId="urn:microsoft.com/office/officeart/2005/8/layout/vList2"/>
    <dgm:cxn modelId="{17BEC916-FBCA-4B55-B062-04D33B635CAB}" type="presParOf" srcId="{095AEDEC-06D4-43BF-ACE4-B6086A586BDD}" destId="{75641B91-A1CC-4F86-87F0-7FFC53735B05}" srcOrd="5" destOrd="0" presId="urn:microsoft.com/office/officeart/2005/8/layout/vList2"/>
    <dgm:cxn modelId="{F722CEBD-F439-4935-B7AF-7EA74F24A77F}" type="presParOf" srcId="{095AEDEC-06D4-43BF-ACE4-B6086A586BDD}" destId="{D4FE588A-3A5B-427A-ACB0-3F8C9C1263F3}" srcOrd="6"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8E6EB8A-A751-4907-B46D-BC6414DA5FE1}"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GB"/>
        </a:p>
      </dgm:t>
    </dgm:pt>
    <dgm:pt modelId="{17FBFD8B-217B-40B3-8596-2BDDBBA608F1}">
      <dgm:prSet custT="1"/>
      <dgm:spPr>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rtl="0">
            <a:lnSpc>
              <a:spcPct val="150000"/>
            </a:lnSpc>
          </a:pPr>
          <a:r>
            <a:rPr lang="en-US" sz="2400" dirty="0" smtClean="0"/>
            <a:t>Conducted in </a:t>
          </a:r>
          <a:r>
            <a:rPr lang="en-US" sz="2400" dirty="0" smtClean="0">
              <a:solidFill>
                <a:srgbClr val="FFFF00"/>
              </a:solidFill>
            </a:rPr>
            <a:t>5 districts of Punjab </a:t>
          </a:r>
          <a:r>
            <a:rPr lang="en-US" sz="2400" dirty="0" smtClean="0"/>
            <a:t>(</a:t>
          </a:r>
          <a:r>
            <a:rPr lang="en-GB" sz="2400" dirty="0" err="1" smtClean="0"/>
            <a:t>Mandi</a:t>
          </a:r>
          <a:r>
            <a:rPr lang="en-GB" sz="2400" dirty="0" smtClean="0"/>
            <a:t> </a:t>
          </a:r>
          <a:r>
            <a:rPr lang="en-GB" sz="2400" dirty="0" err="1" smtClean="0"/>
            <a:t>Bahaudin</a:t>
          </a:r>
          <a:r>
            <a:rPr lang="en-GB" sz="2400" dirty="0" smtClean="0"/>
            <a:t>, </a:t>
          </a:r>
          <a:r>
            <a:rPr lang="en-GB" sz="2400" dirty="0" err="1" smtClean="0"/>
            <a:t>Hafizabad</a:t>
          </a:r>
          <a:r>
            <a:rPr lang="en-GB" sz="2400" dirty="0" smtClean="0"/>
            <a:t>, </a:t>
          </a:r>
          <a:r>
            <a:rPr lang="en-GB" sz="2400" dirty="0" err="1" smtClean="0"/>
            <a:t>Chiniot</a:t>
          </a:r>
          <a:r>
            <a:rPr lang="en-GB" sz="2400" dirty="0" smtClean="0"/>
            <a:t>, </a:t>
          </a:r>
          <a:r>
            <a:rPr lang="en-GB" sz="2400" dirty="0" err="1" smtClean="0"/>
            <a:t>Jhang</a:t>
          </a:r>
          <a:r>
            <a:rPr lang="en-GB" sz="2400" dirty="0" smtClean="0"/>
            <a:t> &amp; Multan) </a:t>
          </a:r>
          <a:r>
            <a:rPr lang="en-GB" sz="2400" dirty="0" smtClean="0">
              <a:solidFill>
                <a:srgbClr val="FFFF00"/>
              </a:solidFill>
            </a:rPr>
            <a:t>by NDMA, PDMA and UN </a:t>
          </a:r>
          <a:r>
            <a:rPr lang="en-GB" sz="2400" dirty="0" smtClean="0"/>
            <a:t>jointly from 12 – 30 Sept</a:t>
          </a:r>
          <a:endParaRPr lang="en-GB" sz="2400" dirty="0">
            <a:solidFill>
              <a:srgbClr val="FFFF00"/>
            </a:solidFill>
          </a:endParaRPr>
        </a:p>
      </dgm:t>
    </dgm:pt>
    <dgm:pt modelId="{85861B23-902F-418D-A4D8-CA7D30C81C80}" type="parTrans" cxnId="{4483DDC7-F5AF-4E35-AA45-7CBC97F28927}">
      <dgm:prSet/>
      <dgm:spPr/>
      <dgm:t>
        <a:bodyPr/>
        <a:lstStyle/>
        <a:p>
          <a:endParaRPr lang="en-GB"/>
        </a:p>
      </dgm:t>
    </dgm:pt>
    <dgm:pt modelId="{B3D8CF67-EC1C-44FF-8388-02DAEAE76ABE}" type="sibTrans" cxnId="{4483DDC7-F5AF-4E35-AA45-7CBC97F28927}">
      <dgm:prSet/>
      <dgm:spPr/>
      <dgm:t>
        <a:bodyPr/>
        <a:lstStyle/>
        <a:p>
          <a:endParaRPr lang="en-GB"/>
        </a:p>
      </dgm:t>
    </dgm:pt>
    <dgm:pt modelId="{861E7C40-D5DA-4DA1-B6EC-9EA79DEB897E}">
      <dgm:prSet custT="1"/>
      <dgm:spPr>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lnSpc>
              <a:spcPct val="150000"/>
            </a:lnSpc>
          </a:pPr>
          <a:r>
            <a:rPr lang="en-US" sz="2400" dirty="0" smtClean="0"/>
            <a:t>Punjab, AJ&amp;K and GB also conducted Initial Damage Assessment  </a:t>
          </a:r>
          <a:endParaRPr lang="en-GB" sz="2400" dirty="0"/>
        </a:p>
      </dgm:t>
    </dgm:pt>
    <dgm:pt modelId="{1A8E964D-3AB0-4F54-94AE-F915FF8B14D1}" type="parTrans" cxnId="{EAD904C0-27C8-41CA-A260-B6A6079BB7BE}">
      <dgm:prSet/>
      <dgm:spPr/>
      <dgm:t>
        <a:bodyPr/>
        <a:lstStyle/>
        <a:p>
          <a:endParaRPr lang="en-GB"/>
        </a:p>
      </dgm:t>
    </dgm:pt>
    <dgm:pt modelId="{17640697-3465-4D26-9F94-EB43099CAA1C}" type="sibTrans" cxnId="{EAD904C0-27C8-41CA-A260-B6A6079BB7BE}">
      <dgm:prSet/>
      <dgm:spPr/>
      <dgm:t>
        <a:bodyPr/>
        <a:lstStyle/>
        <a:p>
          <a:endParaRPr lang="en-GB"/>
        </a:p>
      </dgm:t>
    </dgm:pt>
    <dgm:pt modelId="{095AEDEC-06D4-43BF-ACE4-B6086A586BDD}" type="pres">
      <dgm:prSet presAssocID="{58E6EB8A-A751-4907-B46D-BC6414DA5FE1}" presName="linear" presStyleCnt="0">
        <dgm:presLayoutVars>
          <dgm:animLvl val="lvl"/>
          <dgm:resizeHandles val="exact"/>
        </dgm:presLayoutVars>
      </dgm:prSet>
      <dgm:spPr/>
      <dgm:t>
        <a:bodyPr/>
        <a:lstStyle/>
        <a:p>
          <a:endParaRPr lang="en-GB"/>
        </a:p>
      </dgm:t>
    </dgm:pt>
    <dgm:pt modelId="{BF53194D-B8FC-48BA-83D3-17BA3026851D}" type="pres">
      <dgm:prSet presAssocID="{17FBFD8B-217B-40B3-8596-2BDDBBA608F1}" presName="parentText" presStyleLbl="node1" presStyleIdx="0" presStyleCnt="2" custScaleY="118247">
        <dgm:presLayoutVars>
          <dgm:chMax val="0"/>
          <dgm:bulletEnabled val="1"/>
        </dgm:presLayoutVars>
      </dgm:prSet>
      <dgm:spPr/>
      <dgm:t>
        <a:bodyPr/>
        <a:lstStyle/>
        <a:p>
          <a:endParaRPr lang="en-GB"/>
        </a:p>
      </dgm:t>
    </dgm:pt>
    <dgm:pt modelId="{1EE5D085-D6B9-47A2-A8C1-D68A55131862}" type="pres">
      <dgm:prSet presAssocID="{B3D8CF67-EC1C-44FF-8388-02DAEAE76ABE}" presName="spacer"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a:p>
      </dgm:t>
    </dgm:pt>
    <dgm:pt modelId="{67E9D699-34DE-4DEA-B5BD-B2C35DD868BB}" type="pres">
      <dgm:prSet presAssocID="{861E7C40-D5DA-4DA1-B6EC-9EA79DEB897E}" presName="parentText" presStyleLbl="node1" presStyleIdx="1" presStyleCnt="2" custScaleY="77967" custLinFactNeighborY="-83502">
        <dgm:presLayoutVars>
          <dgm:chMax val="0"/>
          <dgm:bulletEnabled val="1"/>
        </dgm:presLayoutVars>
      </dgm:prSet>
      <dgm:spPr/>
      <dgm:t>
        <a:bodyPr/>
        <a:lstStyle/>
        <a:p>
          <a:endParaRPr lang="en-GB"/>
        </a:p>
      </dgm:t>
    </dgm:pt>
  </dgm:ptLst>
  <dgm:cxnLst>
    <dgm:cxn modelId="{EAD904C0-27C8-41CA-A260-B6A6079BB7BE}" srcId="{58E6EB8A-A751-4907-B46D-BC6414DA5FE1}" destId="{861E7C40-D5DA-4DA1-B6EC-9EA79DEB897E}" srcOrd="1" destOrd="0" parTransId="{1A8E964D-3AB0-4F54-94AE-F915FF8B14D1}" sibTransId="{17640697-3465-4D26-9F94-EB43099CAA1C}"/>
    <dgm:cxn modelId="{B1014422-D5FD-4B11-A6F4-C2976A06EBB0}" type="presOf" srcId="{58E6EB8A-A751-4907-B46D-BC6414DA5FE1}" destId="{095AEDEC-06D4-43BF-ACE4-B6086A586BDD}" srcOrd="0" destOrd="0" presId="urn:microsoft.com/office/officeart/2005/8/layout/vList2"/>
    <dgm:cxn modelId="{4483DDC7-F5AF-4E35-AA45-7CBC97F28927}" srcId="{58E6EB8A-A751-4907-B46D-BC6414DA5FE1}" destId="{17FBFD8B-217B-40B3-8596-2BDDBBA608F1}" srcOrd="0" destOrd="0" parTransId="{85861B23-902F-418D-A4D8-CA7D30C81C80}" sibTransId="{B3D8CF67-EC1C-44FF-8388-02DAEAE76ABE}"/>
    <dgm:cxn modelId="{19A9BEB9-9794-4A5D-81EB-B33C8931D6E2}" type="presOf" srcId="{861E7C40-D5DA-4DA1-B6EC-9EA79DEB897E}" destId="{67E9D699-34DE-4DEA-B5BD-B2C35DD868BB}" srcOrd="0" destOrd="0" presId="urn:microsoft.com/office/officeart/2005/8/layout/vList2"/>
    <dgm:cxn modelId="{CFA963C0-2B8C-4352-AA17-648F92E5D71A}" type="presOf" srcId="{17FBFD8B-217B-40B3-8596-2BDDBBA608F1}" destId="{BF53194D-B8FC-48BA-83D3-17BA3026851D}" srcOrd="0" destOrd="0" presId="urn:microsoft.com/office/officeart/2005/8/layout/vList2"/>
    <dgm:cxn modelId="{E5BF7B2D-9C03-46E0-8378-C28FE3BDAA31}" type="presParOf" srcId="{095AEDEC-06D4-43BF-ACE4-B6086A586BDD}" destId="{BF53194D-B8FC-48BA-83D3-17BA3026851D}" srcOrd="0" destOrd="0" presId="urn:microsoft.com/office/officeart/2005/8/layout/vList2"/>
    <dgm:cxn modelId="{E402454E-38F5-4302-B881-E3EC1019FA55}" type="presParOf" srcId="{095AEDEC-06D4-43BF-ACE4-B6086A586BDD}" destId="{1EE5D085-D6B9-47A2-A8C1-D68A55131862}" srcOrd="1" destOrd="0" presId="urn:microsoft.com/office/officeart/2005/8/layout/vList2"/>
    <dgm:cxn modelId="{6261D70D-DFFC-4408-972C-E6A7584A4516}" type="presParOf" srcId="{095AEDEC-06D4-43BF-ACE4-B6086A586BDD}" destId="{67E9D699-34DE-4DEA-B5BD-B2C35DD868BB}" srcOrd="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B161930-31EA-4596-ACF3-7CCB5F5C3F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1DBE0CD9-7C47-4D0C-BC87-F8CC6A3FFC54}">
      <dgm:prSet custT="1"/>
      <dgm:spPr>
        <a:solidFill>
          <a:srgbClr val="0E1E20"/>
        </a:solidFill>
      </dgm:spPr>
      <dgm:t>
        <a:bodyPr/>
        <a:lstStyle/>
        <a:p>
          <a:pPr rtl="0"/>
          <a:r>
            <a:rPr lang="en-GB" sz="2400" dirty="0" smtClean="0">
              <a:solidFill>
                <a:srgbClr val="FFFF00"/>
              </a:solidFill>
            </a:rPr>
            <a:t>UNDP</a:t>
          </a:r>
          <a:r>
            <a:rPr lang="en-GB" sz="2400" dirty="0" smtClean="0">
              <a:solidFill>
                <a:schemeClr val="bg1"/>
              </a:solidFill>
            </a:rPr>
            <a:t> was asked to carry out Recovery Need Assessment</a:t>
          </a:r>
          <a:endParaRPr lang="en-GB" sz="2400" dirty="0">
            <a:solidFill>
              <a:schemeClr val="bg1"/>
            </a:solidFill>
          </a:endParaRPr>
        </a:p>
      </dgm:t>
    </dgm:pt>
    <dgm:pt modelId="{695EDF4C-7E70-44FA-A063-E55E127BF602}" type="parTrans" cxnId="{F7B463C4-5ABA-46BC-8ED6-80FB5CD1F794}">
      <dgm:prSet/>
      <dgm:spPr/>
      <dgm:t>
        <a:bodyPr/>
        <a:lstStyle/>
        <a:p>
          <a:endParaRPr lang="en-GB" sz="2400"/>
        </a:p>
      </dgm:t>
    </dgm:pt>
    <dgm:pt modelId="{4B016B5C-4C47-4618-9F82-CC229D75C326}" type="sibTrans" cxnId="{F7B463C4-5ABA-46BC-8ED6-80FB5CD1F794}">
      <dgm:prSet/>
      <dgm:spPr/>
      <dgm:t>
        <a:bodyPr/>
        <a:lstStyle/>
        <a:p>
          <a:endParaRPr lang="en-GB" sz="2400"/>
        </a:p>
      </dgm:t>
    </dgm:pt>
    <dgm:pt modelId="{523E0677-5F5A-45E8-BA40-28CA2854FA60}">
      <dgm:prSet custT="1"/>
      <dgm:spPr>
        <a:solidFill>
          <a:srgbClr val="0E1E20"/>
        </a:solidFill>
      </dgm:spPr>
      <dgm:t>
        <a:bodyPr/>
        <a:lstStyle/>
        <a:p>
          <a:pPr rtl="0"/>
          <a:r>
            <a:rPr lang="en-GB" sz="2400" dirty="0" smtClean="0">
              <a:solidFill>
                <a:schemeClr val="bg1"/>
              </a:solidFill>
            </a:rPr>
            <a:t>Process was </a:t>
          </a:r>
          <a:r>
            <a:rPr lang="en-GB" sz="2400" dirty="0" smtClean="0">
              <a:solidFill>
                <a:srgbClr val="FFFF00"/>
              </a:solidFill>
            </a:rPr>
            <a:t>completed in Oct 2014</a:t>
          </a:r>
          <a:r>
            <a:rPr lang="en-GB" sz="2400" dirty="0" smtClean="0">
              <a:solidFill>
                <a:schemeClr val="bg1"/>
              </a:solidFill>
            </a:rPr>
            <a:t> and  presented to Donors on 11 Nov 2014 </a:t>
          </a:r>
          <a:endParaRPr lang="en-GB" sz="2400" dirty="0">
            <a:solidFill>
              <a:schemeClr val="bg1"/>
            </a:solidFill>
          </a:endParaRPr>
        </a:p>
      </dgm:t>
    </dgm:pt>
    <dgm:pt modelId="{632CE087-F391-4329-A12A-EF0EDA1F4A67}" type="parTrans" cxnId="{B2A4B620-4622-4CE5-8E11-5102F3221A2C}">
      <dgm:prSet/>
      <dgm:spPr/>
      <dgm:t>
        <a:bodyPr/>
        <a:lstStyle/>
        <a:p>
          <a:endParaRPr lang="en-GB" sz="2400"/>
        </a:p>
      </dgm:t>
    </dgm:pt>
    <dgm:pt modelId="{9D25B9F8-F6A3-4117-9C5A-CC4B266C53AC}" type="sibTrans" cxnId="{B2A4B620-4622-4CE5-8E11-5102F3221A2C}">
      <dgm:prSet/>
      <dgm:spPr/>
      <dgm:t>
        <a:bodyPr/>
        <a:lstStyle/>
        <a:p>
          <a:endParaRPr lang="en-GB" sz="2400"/>
        </a:p>
      </dgm:t>
    </dgm:pt>
    <dgm:pt modelId="{A9A99E01-99E6-4FD1-89FA-8F45DCA18471}">
      <dgm:prSet custT="1"/>
      <dgm:spPr>
        <a:solidFill>
          <a:srgbClr val="0E1E20"/>
        </a:solidFill>
      </dgm:spPr>
      <dgm:t>
        <a:bodyPr/>
        <a:lstStyle/>
        <a:p>
          <a:pPr rtl="0"/>
          <a:r>
            <a:rPr lang="en-GB" sz="2400" dirty="0" smtClean="0">
              <a:solidFill>
                <a:schemeClr val="bg1"/>
              </a:solidFill>
            </a:rPr>
            <a:t>Process of RNA was </a:t>
          </a:r>
          <a:r>
            <a:rPr lang="en-GB" sz="2400" dirty="0" smtClean="0">
              <a:solidFill>
                <a:srgbClr val="FFFF00"/>
              </a:solidFill>
            </a:rPr>
            <a:t>supported by NDMA, PDMA and District Authorities</a:t>
          </a:r>
          <a:endParaRPr lang="en-GB" sz="2400" dirty="0">
            <a:solidFill>
              <a:srgbClr val="FFFF00"/>
            </a:solidFill>
          </a:endParaRPr>
        </a:p>
      </dgm:t>
    </dgm:pt>
    <dgm:pt modelId="{B9CBAB34-D9E9-49A3-B8FB-876FE55DC40D}" type="parTrans" cxnId="{E9874C2C-858E-4D2E-B43B-A7C36C63E588}">
      <dgm:prSet/>
      <dgm:spPr/>
      <dgm:t>
        <a:bodyPr/>
        <a:lstStyle/>
        <a:p>
          <a:endParaRPr lang="en-GB" sz="2400"/>
        </a:p>
      </dgm:t>
    </dgm:pt>
    <dgm:pt modelId="{11C02C48-D8BA-444E-A282-03749679D23D}" type="sibTrans" cxnId="{E9874C2C-858E-4D2E-B43B-A7C36C63E588}">
      <dgm:prSet/>
      <dgm:spPr/>
      <dgm:t>
        <a:bodyPr/>
        <a:lstStyle/>
        <a:p>
          <a:endParaRPr lang="en-GB" sz="2400"/>
        </a:p>
      </dgm:t>
    </dgm:pt>
    <dgm:pt modelId="{6BA3F51D-AA74-4FCC-8D53-2908120E08A2}">
      <dgm:prSet custT="1"/>
      <dgm:spPr>
        <a:solidFill>
          <a:srgbClr val="0E1E20"/>
        </a:solidFill>
      </dgm:spPr>
      <dgm:t>
        <a:bodyPr/>
        <a:lstStyle/>
        <a:p>
          <a:pPr rtl="0"/>
          <a:r>
            <a:rPr lang="en-GB" sz="2400" dirty="0" smtClean="0">
              <a:solidFill>
                <a:schemeClr val="bg1"/>
              </a:solidFill>
            </a:rPr>
            <a:t>RNA has identified </a:t>
          </a:r>
          <a:r>
            <a:rPr lang="en-GB" sz="2400" dirty="0" smtClean="0">
              <a:solidFill>
                <a:srgbClr val="FFFF00"/>
              </a:solidFill>
            </a:rPr>
            <a:t>recovery needs in following sectors</a:t>
          </a:r>
          <a:endParaRPr lang="en-GB" sz="2400" dirty="0">
            <a:solidFill>
              <a:srgbClr val="FFFF00"/>
            </a:solidFill>
          </a:endParaRPr>
        </a:p>
      </dgm:t>
    </dgm:pt>
    <dgm:pt modelId="{5319CB9C-6173-4A8B-8155-3730C5EC4861}" type="parTrans" cxnId="{6A63578A-B8AB-417A-A20F-B032BCC760EF}">
      <dgm:prSet/>
      <dgm:spPr/>
      <dgm:t>
        <a:bodyPr/>
        <a:lstStyle/>
        <a:p>
          <a:endParaRPr lang="en-GB" sz="2400"/>
        </a:p>
      </dgm:t>
    </dgm:pt>
    <dgm:pt modelId="{F39A5A01-192E-408F-90A3-9A4C8C5501E9}" type="sibTrans" cxnId="{6A63578A-B8AB-417A-A20F-B032BCC760EF}">
      <dgm:prSet/>
      <dgm:spPr/>
      <dgm:t>
        <a:bodyPr/>
        <a:lstStyle/>
        <a:p>
          <a:endParaRPr lang="en-GB" sz="2400"/>
        </a:p>
      </dgm:t>
    </dgm:pt>
    <dgm:pt modelId="{9ED0AB91-AB96-43C8-A5FB-022C5B3D0EDA}">
      <dgm:prSet custT="1"/>
      <dgm:spPr>
        <a:solidFill>
          <a:srgbClr val="0E1E20"/>
        </a:solidFill>
      </dgm:spPr>
      <dgm:t>
        <a:bodyPr/>
        <a:lstStyle/>
        <a:p>
          <a:pPr rtl="0"/>
          <a:r>
            <a:rPr lang="en-GB" sz="2400" dirty="0" smtClean="0">
              <a:solidFill>
                <a:schemeClr val="bg1"/>
              </a:solidFill>
            </a:rPr>
            <a:t>Agriculture</a:t>
          </a:r>
          <a:endParaRPr lang="en-GB" sz="2400" dirty="0">
            <a:solidFill>
              <a:schemeClr val="bg1"/>
            </a:solidFill>
          </a:endParaRPr>
        </a:p>
      </dgm:t>
    </dgm:pt>
    <dgm:pt modelId="{9AAE9718-D406-49D6-A24E-26F08B6FB827}" type="parTrans" cxnId="{7632B777-D724-40DB-9260-AC81B53CED32}">
      <dgm:prSet/>
      <dgm:spPr/>
      <dgm:t>
        <a:bodyPr/>
        <a:lstStyle/>
        <a:p>
          <a:endParaRPr lang="en-GB" sz="2400"/>
        </a:p>
      </dgm:t>
    </dgm:pt>
    <dgm:pt modelId="{6BA75884-06CA-4644-90EF-3E8C8C7EFB3A}" type="sibTrans" cxnId="{7632B777-D724-40DB-9260-AC81B53CED32}">
      <dgm:prSet/>
      <dgm:spPr/>
      <dgm:t>
        <a:bodyPr/>
        <a:lstStyle/>
        <a:p>
          <a:endParaRPr lang="en-GB" sz="2400"/>
        </a:p>
      </dgm:t>
    </dgm:pt>
    <dgm:pt modelId="{70FF47B3-7C07-44BF-8019-3AB07D15AC28}">
      <dgm:prSet custT="1"/>
      <dgm:spPr>
        <a:solidFill>
          <a:srgbClr val="0E1E20"/>
        </a:solidFill>
      </dgm:spPr>
      <dgm:t>
        <a:bodyPr/>
        <a:lstStyle/>
        <a:p>
          <a:pPr rtl="0"/>
          <a:r>
            <a:rPr lang="en-GB" sz="2400" dirty="0" smtClean="0">
              <a:solidFill>
                <a:schemeClr val="bg1"/>
              </a:solidFill>
            </a:rPr>
            <a:t>Livelihood</a:t>
          </a:r>
          <a:endParaRPr lang="en-GB" sz="2400" dirty="0">
            <a:solidFill>
              <a:schemeClr val="bg1"/>
            </a:solidFill>
          </a:endParaRPr>
        </a:p>
      </dgm:t>
    </dgm:pt>
    <dgm:pt modelId="{83C004A8-7AEA-48D4-9CDF-5EC72FB9C1F7}" type="parTrans" cxnId="{039F2145-042B-4B2D-AEF9-A097200A97A4}">
      <dgm:prSet/>
      <dgm:spPr/>
      <dgm:t>
        <a:bodyPr/>
        <a:lstStyle/>
        <a:p>
          <a:endParaRPr lang="en-GB" sz="2400"/>
        </a:p>
      </dgm:t>
    </dgm:pt>
    <dgm:pt modelId="{EFEF6ACF-8771-4F32-87A5-005A19AFF954}" type="sibTrans" cxnId="{039F2145-042B-4B2D-AEF9-A097200A97A4}">
      <dgm:prSet/>
      <dgm:spPr/>
      <dgm:t>
        <a:bodyPr/>
        <a:lstStyle/>
        <a:p>
          <a:endParaRPr lang="en-GB" sz="2400"/>
        </a:p>
      </dgm:t>
    </dgm:pt>
    <dgm:pt modelId="{CFF7AA1D-47E4-450D-A9EB-9C58C6720745}">
      <dgm:prSet custT="1"/>
      <dgm:spPr>
        <a:solidFill>
          <a:srgbClr val="0E1E20"/>
        </a:solidFill>
      </dgm:spPr>
      <dgm:t>
        <a:bodyPr/>
        <a:lstStyle/>
        <a:p>
          <a:pPr rtl="0"/>
          <a:r>
            <a:rPr lang="en-GB" sz="2400" dirty="0" smtClean="0">
              <a:solidFill>
                <a:schemeClr val="bg1"/>
              </a:solidFill>
            </a:rPr>
            <a:t>Housing</a:t>
          </a:r>
          <a:endParaRPr lang="en-GB" sz="2400" dirty="0">
            <a:solidFill>
              <a:schemeClr val="bg1"/>
            </a:solidFill>
          </a:endParaRPr>
        </a:p>
      </dgm:t>
    </dgm:pt>
    <dgm:pt modelId="{70EB65BF-A811-49F8-AB39-A486F6B3EB8E}" type="parTrans" cxnId="{EBE9E431-A2A1-4446-AEFF-2FD4630EAA0C}">
      <dgm:prSet/>
      <dgm:spPr/>
      <dgm:t>
        <a:bodyPr/>
        <a:lstStyle/>
        <a:p>
          <a:endParaRPr lang="en-GB" sz="2400"/>
        </a:p>
      </dgm:t>
    </dgm:pt>
    <dgm:pt modelId="{6DFE40C4-6FE7-483A-AD93-68AE141AE757}" type="sibTrans" cxnId="{EBE9E431-A2A1-4446-AEFF-2FD4630EAA0C}">
      <dgm:prSet/>
      <dgm:spPr/>
      <dgm:t>
        <a:bodyPr/>
        <a:lstStyle/>
        <a:p>
          <a:endParaRPr lang="en-GB" sz="2400"/>
        </a:p>
      </dgm:t>
    </dgm:pt>
    <dgm:pt modelId="{6475E4C3-F3B4-4412-8CE7-BE32287B3996}">
      <dgm:prSet custT="1"/>
      <dgm:spPr>
        <a:solidFill>
          <a:srgbClr val="0E1E20"/>
        </a:solidFill>
      </dgm:spPr>
      <dgm:t>
        <a:bodyPr/>
        <a:lstStyle/>
        <a:p>
          <a:pPr rtl="0"/>
          <a:r>
            <a:rPr lang="en-GB" sz="2400" dirty="0" smtClean="0">
              <a:solidFill>
                <a:schemeClr val="bg1"/>
              </a:solidFill>
            </a:rPr>
            <a:t>Community Infrastructure</a:t>
          </a:r>
          <a:endParaRPr lang="en-GB" sz="2400" dirty="0">
            <a:solidFill>
              <a:schemeClr val="bg1"/>
            </a:solidFill>
          </a:endParaRPr>
        </a:p>
      </dgm:t>
    </dgm:pt>
    <dgm:pt modelId="{9C29E2DE-DA0C-4062-BBB1-D8DBA64648A4}" type="parTrans" cxnId="{B0EDD1F4-605A-4149-A48C-2F04D3D060B6}">
      <dgm:prSet/>
      <dgm:spPr/>
      <dgm:t>
        <a:bodyPr/>
        <a:lstStyle/>
        <a:p>
          <a:endParaRPr lang="en-GB" sz="2400"/>
        </a:p>
      </dgm:t>
    </dgm:pt>
    <dgm:pt modelId="{7293DABE-4075-4D77-A230-D88EBEEB0826}" type="sibTrans" cxnId="{B0EDD1F4-605A-4149-A48C-2F04D3D060B6}">
      <dgm:prSet/>
      <dgm:spPr/>
      <dgm:t>
        <a:bodyPr/>
        <a:lstStyle/>
        <a:p>
          <a:endParaRPr lang="en-GB" sz="2400"/>
        </a:p>
      </dgm:t>
    </dgm:pt>
    <dgm:pt modelId="{D4681AC6-B832-46F1-A788-182A6D85D9D1}">
      <dgm:prSet custT="1"/>
      <dgm:spPr>
        <a:solidFill>
          <a:srgbClr val="0E1E20"/>
        </a:solidFill>
      </dgm:spPr>
      <dgm:t>
        <a:bodyPr/>
        <a:lstStyle/>
        <a:p>
          <a:pPr rtl="0"/>
          <a:r>
            <a:rPr lang="en-GB" sz="2400" dirty="0" smtClean="0">
              <a:solidFill>
                <a:schemeClr val="bg1"/>
              </a:solidFill>
            </a:rPr>
            <a:t>DRR</a:t>
          </a:r>
          <a:endParaRPr lang="en-GB" sz="2400" dirty="0">
            <a:solidFill>
              <a:schemeClr val="bg1"/>
            </a:solidFill>
          </a:endParaRPr>
        </a:p>
      </dgm:t>
    </dgm:pt>
    <dgm:pt modelId="{0CBE21C8-D774-4980-8C95-949284767E51}" type="parTrans" cxnId="{B19785B4-D5DF-49C1-8F6E-FB0CC4E63130}">
      <dgm:prSet/>
      <dgm:spPr/>
      <dgm:t>
        <a:bodyPr/>
        <a:lstStyle/>
        <a:p>
          <a:endParaRPr lang="en-GB"/>
        </a:p>
      </dgm:t>
    </dgm:pt>
    <dgm:pt modelId="{838D169C-B0E3-4B3A-9260-328AA092AC38}" type="sibTrans" cxnId="{B19785B4-D5DF-49C1-8F6E-FB0CC4E63130}">
      <dgm:prSet/>
      <dgm:spPr/>
      <dgm:t>
        <a:bodyPr/>
        <a:lstStyle/>
        <a:p>
          <a:endParaRPr lang="en-GB"/>
        </a:p>
      </dgm:t>
    </dgm:pt>
    <dgm:pt modelId="{CC387B06-5093-4411-A422-F778C1509220}" type="pres">
      <dgm:prSet presAssocID="{1B161930-31EA-4596-ACF3-7CCB5F5C3FEA}" presName="linear" presStyleCnt="0">
        <dgm:presLayoutVars>
          <dgm:animLvl val="lvl"/>
          <dgm:resizeHandles val="exact"/>
        </dgm:presLayoutVars>
      </dgm:prSet>
      <dgm:spPr/>
      <dgm:t>
        <a:bodyPr/>
        <a:lstStyle/>
        <a:p>
          <a:endParaRPr lang="en-GB"/>
        </a:p>
      </dgm:t>
    </dgm:pt>
    <dgm:pt modelId="{94312134-089B-4476-AF97-7E56DC380476}" type="pres">
      <dgm:prSet presAssocID="{1DBE0CD9-7C47-4D0C-BC87-F8CC6A3FFC54}" presName="parentText" presStyleLbl="node1" presStyleIdx="0" presStyleCnt="4">
        <dgm:presLayoutVars>
          <dgm:chMax val="0"/>
          <dgm:bulletEnabled val="1"/>
        </dgm:presLayoutVars>
      </dgm:prSet>
      <dgm:spPr/>
      <dgm:t>
        <a:bodyPr/>
        <a:lstStyle/>
        <a:p>
          <a:endParaRPr lang="en-GB"/>
        </a:p>
      </dgm:t>
    </dgm:pt>
    <dgm:pt modelId="{495FC8C4-AD67-4BF1-B38F-1A45AFA3106F}" type="pres">
      <dgm:prSet presAssocID="{4B016B5C-4C47-4618-9F82-CC229D75C326}" presName="spacer" presStyleCnt="0"/>
      <dgm:spPr/>
    </dgm:pt>
    <dgm:pt modelId="{55FFAB4E-CCC5-4587-BCA8-C53FD5ED702A}" type="pres">
      <dgm:prSet presAssocID="{523E0677-5F5A-45E8-BA40-28CA2854FA60}" presName="parentText" presStyleLbl="node1" presStyleIdx="1" presStyleCnt="4">
        <dgm:presLayoutVars>
          <dgm:chMax val="0"/>
          <dgm:bulletEnabled val="1"/>
        </dgm:presLayoutVars>
      </dgm:prSet>
      <dgm:spPr/>
      <dgm:t>
        <a:bodyPr/>
        <a:lstStyle/>
        <a:p>
          <a:endParaRPr lang="en-GB"/>
        </a:p>
      </dgm:t>
    </dgm:pt>
    <dgm:pt modelId="{809F861A-B3FF-4252-9023-7A6A4063529E}" type="pres">
      <dgm:prSet presAssocID="{9D25B9F8-F6A3-4117-9C5A-CC4B266C53AC}" presName="spacer" presStyleCnt="0"/>
      <dgm:spPr/>
    </dgm:pt>
    <dgm:pt modelId="{E3131569-9435-473E-8B9D-8E7BE09F9B6A}" type="pres">
      <dgm:prSet presAssocID="{A9A99E01-99E6-4FD1-89FA-8F45DCA18471}" presName="parentText" presStyleLbl="node1" presStyleIdx="2" presStyleCnt="4">
        <dgm:presLayoutVars>
          <dgm:chMax val="0"/>
          <dgm:bulletEnabled val="1"/>
        </dgm:presLayoutVars>
      </dgm:prSet>
      <dgm:spPr/>
      <dgm:t>
        <a:bodyPr/>
        <a:lstStyle/>
        <a:p>
          <a:endParaRPr lang="en-GB"/>
        </a:p>
      </dgm:t>
    </dgm:pt>
    <dgm:pt modelId="{560FF6DF-9D8D-4EF7-A5CB-0F80CAFAFA8D}" type="pres">
      <dgm:prSet presAssocID="{11C02C48-D8BA-444E-A282-03749679D23D}" presName="spacer" presStyleCnt="0"/>
      <dgm:spPr/>
    </dgm:pt>
    <dgm:pt modelId="{7A666F85-88B0-44BE-AC6A-5D091A846283}" type="pres">
      <dgm:prSet presAssocID="{6BA3F51D-AA74-4FCC-8D53-2908120E08A2}" presName="parentText" presStyleLbl="node1" presStyleIdx="3" presStyleCnt="4">
        <dgm:presLayoutVars>
          <dgm:chMax val="0"/>
          <dgm:bulletEnabled val="1"/>
        </dgm:presLayoutVars>
      </dgm:prSet>
      <dgm:spPr/>
      <dgm:t>
        <a:bodyPr/>
        <a:lstStyle/>
        <a:p>
          <a:endParaRPr lang="en-GB"/>
        </a:p>
      </dgm:t>
    </dgm:pt>
    <dgm:pt modelId="{96E8A9FD-DAEF-427C-B3FA-69E2019C2716}" type="pres">
      <dgm:prSet presAssocID="{6BA3F51D-AA74-4FCC-8D53-2908120E08A2}" presName="childText" presStyleLbl="revTx" presStyleIdx="0" presStyleCnt="1" custLinFactNeighborY="-5814">
        <dgm:presLayoutVars>
          <dgm:bulletEnabled val="1"/>
        </dgm:presLayoutVars>
      </dgm:prSet>
      <dgm:spPr/>
      <dgm:t>
        <a:bodyPr/>
        <a:lstStyle/>
        <a:p>
          <a:endParaRPr lang="en-GB"/>
        </a:p>
      </dgm:t>
    </dgm:pt>
  </dgm:ptLst>
  <dgm:cxnLst>
    <dgm:cxn modelId="{B19785B4-D5DF-49C1-8F6E-FB0CC4E63130}" srcId="{6BA3F51D-AA74-4FCC-8D53-2908120E08A2}" destId="{D4681AC6-B832-46F1-A788-182A6D85D9D1}" srcOrd="4" destOrd="0" parTransId="{0CBE21C8-D774-4980-8C95-949284767E51}" sibTransId="{838D169C-B0E3-4B3A-9260-328AA092AC38}"/>
    <dgm:cxn modelId="{B2A4B620-4622-4CE5-8E11-5102F3221A2C}" srcId="{1B161930-31EA-4596-ACF3-7CCB5F5C3FEA}" destId="{523E0677-5F5A-45E8-BA40-28CA2854FA60}" srcOrd="1" destOrd="0" parTransId="{632CE087-F391-4329-A12A-EF0EDA1F4A67}" sibTransId="{9D25B9F8-F6A3-4117-9C5A-CC4B266C53AC}"/>
    <dgm:cxn modelId="{6A63578A-B8AB-417A-A20F-B032BCC760EF}" srcId="{1B161930-31EA-4596-ACF3-7CCB5F5C3FEA}" destId="{6BA3F51D-AA74-4FCC-8D53-2908120E08A2}" srcOrd="3" destOrd="0" parTransId="{5319CB9C-6173-4A8B-8155-3730C5EC4861}" sibTransId="{F39A5A01-192E-408F-90A3-9A4C8C5501E9}"/>
    <dgm:cxn modelId="{6A381A01-593E-4CE3-953D-2A6B17625C21}" type="presOf" srcId="{1B161930-31EA-4596-ACF3-7CCB5F5C3FEA}" destId="{CC387B06-5093-4411-A422-F778C1509220}" srcOrd="0" destOrd="0" presId="urn:microsoft.com/office/officeart/2005/8/layout/vList2"/>
    <dgm:cxn modelId="{071ECDEC-1485-41DF-8E8B-6AEEC7F4748D}" type="presOf" srcId="{D4681AC6-B832-46F1-A788-182A6D85D9D1}" destId="{96E8A9FD-DAEF-427C-B3FA-69E2019C2716}" srcOrd="0" destOrd="4" presId="urn:microsoft.com/office/officeart/2005/8/layout/vList2"/>
    <dgm:cxn modelId="{183EF437-5E43-41B3-9E0E-AC9BABE4EC73}" type="presOf" srcId="{523E0677-5F5A-45E8-BA40-28CA2854FA60}" destId="{55FFAB4E-CCC5-4587-BCA8-C53FD5ED702A}" srcOrd="0" destOrd="0" presId="urn:microsoft.com/office/officeart/2005/8/layout/vList2"/>
    <dgm:cxn modelId="{675F058C-AC64-416E-9A8C-7AE5913B17F6}" type="presOf" srcId="{CFF7AA1D-47E4-450D-A9EB-9C58C6720745}" destId="{96E8A9FD-DAEF-427C-B3FA-69E2019C2716}" srcOrd="0" destOrd="0" presId="urn:microsoft.com/office/officeart/2005/8/layout/vList2"/>
    <dgm:cxn modelId="{513CD144-09EC-4A12-9434-2E1022A10A7C}" type="presOf" srcId="{A9A99E01-99E6-4FD1-89FA-8F45DCA18471}" destId="{E3131569-9435-473E-8B9D-8E7BE09F9B6A}" srcOrd="0" destOrd="0" presId="urn:microsoft.com/office/officeart/2005/8/layout/vList2"/>
    <dgm:cxn modelId="{E9874C2C-858E-4D2E-B43B-A7C36C63E588}" srcId="{1B161930-31EA-4596-ACF3-7CCB5F5C3FEA}" destId="{A9A99E01-99E6-4FD1-89FA-8F45DCA18471}" srcOrd="2" destOrd="0" parTransId="{B9CBAB34-D9E9-49A3-B8FB-876FE55DC40D}" sibTransId="{11C02C48-D8BA-444E-A282-03749679D23D}"/>
    <dgm:cxn modelId="{039F2145-042B-4B2D-AEF9-A097200A97A4}" srcId="{6BA3F51D-AA74-4FCC-8D53-2908120E08A2}" destId="{70FF47B3-7C07-44BF-8019-3AB07D15AC28}" srcOrd="2" destOrd="0" parTransId="{83C004A8-7AEA-48D4-9CDF-5EC72FB9C1F7}" sibTransId="{EFEF6ACF-8771-4F32-87A5-005A19AFF954}"/>
    <dgm:cxn modelId="{B0EDD1F4-605A-4149-A48C-2F04D3D060B6}" srcId="{6BA3F51D-AA74-4FCC-8D53-2908120E08A2}" destId="{6475E4C3-F3B4-4412-8CE7-BE32287B3996}" srcOrd="3" destOrd="0" parTransId="{9C29E2DE-DA0C-4062-BBB1-D8DBA64648A4}" sibTransId="{7293DABE-4075-4D77-A230-D88EBEEB0826}"/>
    <dgm:cxn modelId="{7632B777-D724-40DB-9260-AC81B53CED32}" srcId="{6BA3F51D-AA74-4FCC-8D53-2908120E08A2}" destId="{9ED0AB91-AB96-43C8-A5FB-022C5B3D0EDA}" srcOrd="1" destOrd="0" parTransId="{9AAE9718-D406-49D6-A24E-26F08B6FB827}" sibTransId="{6BA75884-06CA-4644-90EF-3E8C8C7EFB3A}"/>
    <dgm:cxn modelId="{F7B463C4-5ABA-46BC-8ED6-80FB5CD1F794}" srcId="{1B161930-31EA-4596-ACF3-7CCB5F5C3FEA}" destId="{1DBE0CD9-7C47-4D0C-BC87-F8CC6A3FFC54}" srcOrd="0" destOrd="0" parTransId="{695EDF4C-7E70-44FA-A063-E55E127BF602}" sibTransId="{4B016B5C-4C47-4618-9F82-CC229D75C326}"/>
    <dgm:cxn modelId="{199D195E-43FC-4F5A-91B8-1D102B97AADF}" type="presOf" srcId="{6BA3F51D-AA74-4FCC-8D53-2908120E08A2}" destId="{7A666F85-88B0-44BE-AC6A-5D091A846283}" srcOrd="0" destOrd="0" presId="urn:microsoft.com/office/officeart/2005/8/layout/vList2"/>
    <dgm:cxn modelId="{DD7BA3DF-5D66-41CE-9C34-3753F1BDAA00}" type="presOf" srcId="{9ED0AB91-AB96-43C8-A5FB-022C5B3D0EDA}" destId="{96E8A9FD-DAEF-427C-B3FA-69E2019C2716}" srcOrd="0" destOrd="1" presId="urn:microsoft.com/office/officeart/2005/8/layout/vList2"/>
    <dgm:cxn modelId="{547BD517-404A-46AA-98AE-6DE7B95A11A6}" type="presOf" srcId="{70FF47B3-7C07-44BF-8019-3AB07D15AC28}" destId="{96E8A9FD-DAEF-427C-B3FA-69E2019C2716}" srcOrd="0" destOrd="2" presId="urn:microsoft.com/office/officeart/2005/8/layout/vList2"/>
    <dgm:cxn modelId="{02C6BFAD-998B-4A99-8082-03F54B6A96D2}" type="presOf" srcId="{6475E4C3-F3B4-4412-8CE7-BE32287B3996}" destId="{96E8A9FD-DAEF-427C-B3FA-69E2019C2716}" srcOrd="0" destOrd="3" presId="urn:microsoft.com/office/officeart/2005/8/layout/vList2"/>
    <dgm:cxn modelId="{EBE9E431-A2A1-4446-AEFF-2FD4630EAA0C}" srcId="{6BA3F51D-AA74-4FCC-8D53-2908120E08A2}" destId="{CFF7AA1D-47E4-450D-A9EB-9C58C6720745}" srcOrd="0" destOrd="0" parTransId="{70EB65BF-A811-49F8-AB39-A486F6B3EB8E}" sibTransId="{6DFE40C4-6FE7-483A-AD93-68AE141AE757}"/>
    <dgm:cxn modelId="{7C5F60F8-467F-4803-93EE-2E8AF46DAB58}" type="presOf" srcId="{1DBE0CD9-7C47-4D0C-BC87-F8CC6A3FFC54}" destId="{94312134-089B-4476-AF97-7E56DC380476}" srcOrd="0" destOrd="0" presId="urn:microsoft.com/office/officeart/2005/8/layout/vList2"/>
    <dgm:cxn modelId="{3EDDB0FA-C7B8-4FE7-BB57-029B1D54E9F2}" type="presParOf" srcId="{CC387B06-5093-4411-A422-F778C1509220}" destId="{94312134-089B-4476-AF97-7E56DC380476}" srcOrd="0" destOrd="0" presId="urn:microsoft.com/office/officeart/2005/8/layout/vList2"/>
    <dgm:cxn modelId="{88D0B421-750B-4B44-B936-3C79FA80AA50}" type="presParOf" srcId="{CC387B06-5093-4411-A422-F778C1509220}" destId="{495FC8C4-AD67-4BF1-B38F-1A45AFA3106F}" srcOrd="1" destOrd="0" presId="urn:microsoft.com/office/officeart/2005/8/layout/vList2"/>
    <dgm:cxn modelId="{778DC70E-4B2C-493C-9B15-3AD4B60A24EC}" type="presParOf" srcId="{CC387B06-5093-4411-A422-F778C1509220}" destId="{55FFAB4E-CCC5-4587-BCA8-C53FD5ED702A}" srcOrd="2" destOrd="0" presId="urn:microsoft.com/office/officeart/2005/8/layout/vList2"/>
    <dgm:cxn modelId="{2716B823-D853-490F-AA45-E0046EFF6B63}" type="presParOf" srcId="{CC387B06-5093-4411-A422-F778C1509220}" destId="{809F861A-B3FF-4252-9023-7A6A4063529E}" srcOrd="3" destOrd="0" presId="urn:microsoft.com/office/officeart/2005/8/layout/vList2"/>
    <dgm:cxn modelId="{D8E64A58-19C9-4296-9B58-743463C5FADB}" type="presParOf" srcId="{CC387B06-5093-4411-A422-F778C1509220}" destId="{E3131569-9435-473E-8B9D-8E7BE09F9B6A}" srcOrd="4" destOrd="0" presId="urn:microsoft.com/office/officeart/2005/8/layout/vList2"/>
    <dgm:cxn modelId="{BBDD751D-F2DE-4745-B2EA-3C36665C0166}" type="presParOf" srcId="{CC387B06-5093-4411-A422-F778C1509220}" destId="{560FF6DF-9D8D-4EF7-A5CB-0F80CAFAFA8D}" srcOrd="5" destOrd="0" presId="urn:microsoft.com/office/officeart/2005/8/layout/vList2"/>
    <dgm:cxn modelId="{7555E69F-E0AB-455F-9AB8-F82C49034EB9}" type="presParOf" srcId="{CC387B06-5093-4411-A422-F778C1509220}" destId="{7A666F85-88B0-44BE-AC6A-5D091A846283}" srcOrd="6" destOrd="0" presId="urn:microsoft.com/office/officeart/2005/8/layout/vList2"/>
    <dgm:cxn modelId="{2457C64B-68DE-4542-B543-5C570742B91E}" type="presParOf" srcId="{CC387B06-5093-4411-A422-F778C1509220}" destId="{96E8A9FD-DAEF-427C-B3FA-69E2019C2716}" srcOrd="7"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68DDBBA9-175E-424B-9021-8CC70B6AB893}">
      <dgm:prSet custT="1"/>
      <dgm:spPr>
        <a:solidFill>
          <a:srgbClr val="0E1E20"/>
        </a:solidFill>
      </dgm:spPr>
      <dgm:t>
        <a:bodyPr/>
        <a:lstStyle/>
        <a:p>
          <a:r>
            <a:rPr lang="en-US" sz="2400" dirty="0" smtClean="0">
              <a:solidFill>
                <a:srgbClr val="FFFF00"/>
              </a:solidFill>
            </a:rPr>
            <a:t>Time span – 24 months </a:t>
          </a:r>
          <a:r>
            <a:rPr lang="en-US" sz="2400" dirty="0" smtClean="0">
              <a:solidFill>
                <a:schemeClr val="bg1"/>
              </a:solidFill>
            </a:rPr>
            <a:t>(subject to availability of funds)</a:t>
          </a:r>
          <a:endParaRPr lang="en-GB" sz="2400" b="0" dirty="0">
            <a:solidFill>
              <a:schemeClr val="bg1"/>
            </a:solidFill>
            <a:latin typeface="Arial" panose="020B0604020202020204" pitchFamily="34" charset="0"/>
            <a:cs typeface="Arial" panose="020B0604020202020204" pitchFamily="34" charset="0"/>
          </a:endParaRPr>
        </a:p>
      </dgm:t>
    </dgm:pt>
    <dgm:pt modelId="{49D9CB37-F018-4D14-844B-6AF94603B2A2}" type="parTrans" cxnId="{2D2B92A4-EF28-46AA-B66D-F9562F64D0E1}">
      <dgm:prSet/>
      <dgm:spPr/>
      <dgm:t>
        <a:bodyPr/>
        <a:lstStyle/>
        <a:p>
          <a:endParaRPr lang="en-GB"/>
        </a:p>
      </dgm:t>
    </dgm:pt>
    <dgm:pt modelId="{1A7EEF0C-88F3-4A2E-A77B-CBEE03A45AE1}" type="sibTrans" cxnId="{2D2B92A4-EF28-46AA-B66D-F9562F64D0E1}">
      <dgm:prSet/>
      <dgm:spPr/>
      <dgm:t>
        <a:bodyPr/>
        <a:lstStyle/>
        <a:p>
          <a:endParaRPr lang="en-GB"/>
        </a:p>
      </dgm:t>
    </dgm:pt>
    <dgm:pt modelId="{F31EDACB-BD7B-4A3F-8921-07F5950EBC8A}">
      <dgm:prSet custT="1"/>
      <dgm:spPr>
        <a:solidFill>
          <a:srgbClr val="0E1E20"/>
        </a:solidFill>
      </dgm:spPr>
      <dgm:t>
        <a:bodyPr/>
        <a:lstStyle/>
        <a:p>
          <a:r>
            <a:rPr lang="en-US" sz="2400" dirty="0" smtClean="0">
              <a:solidFill>
                <a:srgbClr val="FFFF00"/>
              </a:solidFill>
            </a:rPr>
            <a:t>Funding by </a:t>
          </a:r>
          <a:r>
            <a:rPr lang="en-US" sz="2400" dirty="0" smtClean="0">
              <a:solidFill>
                <a:schemeClr val="bg1"/>
              </a:solidFill>
            </a:rPr>
            <a:t>Government, Donors, Non-Governmental Organizations</a:t>
          </a:r>
        </a:p>
      </dgm:t>
    </dgm:pt>
    <dgm:pt modelId="{2BF7FC3B-B0F2-49D7-91E2-29D03DEE27BE}" type="parTrans" cxnId="{26911CDA-D245-4848-96BB-8B5D6322D9B6}">
      <dgm:prSet/>
      <dgm:spPr/>
      <dgm:t>
        <a:bodyPr/>
        <a:lstStyle/>
        <a:p>
          <a:endParaRPr lang="en-GB"/>
        </a:p>
      </dgm:t>
    </dgm:pt>
    <dgm:pt modelId="{FA2E9BBA-904E-4503-AE1A-496833735B69}" type="sibTrans" cxnId="{26911CDA-D245-4848-96BB-8B5D6322D9B6}">
      <dgm:prSet/>
      <dgm:spPr/>
      <dgm:t>
        <a:bodyPr/>
        <a:lstStyle/>
        <a:p>
          <a:endParaRPr lang="en-GB"/>
        </a:p>
      </dgm:t>
    </dgm:pt>
    <dgm:pt modelId="{89539923-808A-4711-9ADD-01FBE4444F83}">
      <dgm:prSet custT="1"/>
      <dgm:spPr>
        <a:solidFill>
          <a:srgbClr val="0E1E20"/>
        </a:solidFill>
      </dgm:spPr>
      <dgm:t>
        <a:bodyPr/>
        <a:lstStyle/>
        <a:p>
          <a:r>
            <a:rPr lang="en-US" sz="2400" dirty="0" err="1" smtClean="0">
              <a:solidFill>
                <a:srgbClr val="FFFF00"/>
              </a:solidFill>
            </a:rPr>
            <a:t>Govt</a:t>
          </a:r>
          <a:r>
            <a:rPr lang="en-US" sz="2400" dirty="0" smtClean="0">
              <a:solidFill>
                <a:srgbClr val="FFFF00"/>
              </a:solidFill>
            </a:rPr>
            <a:t> lead implementation </a:t>
          </a:r>
          <a:r>
            <a:rPr lang="en-US" sz="2400" dirty="0" smtClean="0">
              <a:solidFill>
                <a:schemeClr val="bg1"/>
              </a:solidFill>
            </a:rPr>
            <a:t>and monitoring mechanism</a:t>
          </a:r>
        </a:p>
      </dgm:t>
    </dgm:pt>
    <dgm:pt modelId="{0E1ACD02-D815-4CD5-A13F-FA5ACCF0F25A}" type="parTrans" cxnId="{DBB1DD13-81A1-4B8E-BBA3-852EDB1F11F7}">
      <dgm:prSet/>
      <dgm:spPr/>
      <dgm:t>
        <a:bodyPr/>
        <a:lstStyle/>
        <a:p>
          <a:endParaRPr lang="en-GB"/>
        </a:p>
      </dgm:t>
    </dgm:pt>
    <dgm:pt modelId="{B54BFEFD-9D96-413E-8535-ACC18819EF17}" type="sibTrans" cxnId="{DBB1DD13-81A1-4B8E-BBA3-852EDB1F11F7}">
      <dgm:prSet/>
      <dgm:spPr/>
      <dgm:t>
        <a:bodyPr/>
        <a:lstStyle/>
        <a:p>
          <a:endParaRPr lang="en-GB"/>
        </a:p>
      </dgm:t>
    </dgm:pt>
    <dgm:pt modelId="{CB9F5D46-B61A-4E5A-B0E0-D3C977404126}">
      <dgm:prSet custT="1"/>
      <dgm:spPr>
        <a:solidFill>
          <a:srgbClr val="0E1E20"/>
        </a:solidFill>
      </dgm:spPr>
      <dgm:t>
        <a:bodyPr/>
        <a:lstStyle/>
        <a:p>
          <a:r>
            <a:rPr lang="en-US" sz="2400" dirty="0" smtClean="0">
              <a:solidFill>
                <a:srgbClr val="FFFF00"/>
              </a:solidFill>
            </a:rPr>
            <a:t>Adding resilience</a:t>
          </a:r>
          <a:r>
            <a:rPr lang="en-US" sz="2400" dirty="0" smtClean="0">
              <a:solidFill>
                <a:schemeClr val="bg1"/>
              </a:solidFill>
            </a:rPr>
            <a:t> into infrastructure, institutions and communities</a:t>
          </a:r>
        </a:p>
      </dgm:t>
    </dgm:pt>
    <dgm:pt modelId="{430C0296-E336-4843-A306-D76B365A71FF}" type="parTrans" cxnId="{8083DFD5-8EBA-4CB8-AD93-EF036671125A}">
      <dgm:prSet/>
      <dgm:spPr/>
      <dgm:t>
        <a:bodyPr/>
        <a:lstStyle/>
        <a:p>
          <a:endParaRPr lang="en-GB"/>
        </a:p>
      </dgm:t>
    </dgm:pt>
    <dgm:pt modelId="{77F31EEF-85F6-47F7-A95B-02E1D2E26BE4}" type="sibTrans" cxnId="{8083DFD5-8EBA-4CB8-AD93-EF036671125A}">
      <dgm:prSet/>
      <dgm:spPr/>
      <dgm:t>
        <a:bodyPr/>
        <a:lstStyle/>
        <a:p>
          <a:endParaRPr lang="en-GB"/>
        </a:p>
      </dgm:t>
    </dgm:pt>
    <dgm:pt modelId="{8296D220-293D-488F-9E1E-CA78A8D32319}">
      <dgm:prSet custT="1"/>
      <dgm:spPr>
        <a:solidFill>
          <a:srgbClr val="0E1E20"/>
        </a:solidFill>
      </dgm:spPr>
      <dgm:t>
        <a:bodyPr/>
        <a:lstStyle/>
        <a:p>
          <a:r>
            <a:rPr lang="en-US" sz="2400" dirty="0" smtClean="0">
              <a:solidFill>
                <a:srgbClr val="FFFF00"/>
              </a:solidFill>
            </a:rPr>
            <a:t>Special focus on vulnerable groups</a:t>
          </a:r>
          <a:endParaRPr lang="en-GB" sz="2400" dirty="0"/>
        </a:p>
      </dgm:t>
    </dgm:pt>
    <dgm:pt modelId="{242631A3-5807-420D-AE1D-2DDCCB7EA306}" type="parTrans" cxnId="{AB565001-9C58-49AE-820B-021BD63DBD4E}">
      <dgm:prSet/>
      <dgm:spPr/>
      <dgm:t>
        <a:bodyPr/>
        <a:lstStyle/>
        <a:p>
          <a:endParaRPr lang="en-GB"/>
        </a:p>
      </dgm:t>
    </dgm:pt>
    <dgm:pt modelId="{4B10679D-C270-4C09-A23F-754C74D2F918}" type="sibTrans" cxnId="{AB565001-9C58-49AE-820B-021BD63DBD4E}">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C7B0EA59-45CE-457E-ABB7-48A971F28D1D}" type="pres">
      <dgm:prSet presAssocID="{68DDBBA9-175E-424B-9021-8CC70B6AB893}" presName="parentText" presStyleLbl="node1" presStyleIdx="0" presStyleCnt="5" custScaleY="86814" custLinFactY="-27976" custLinFactNeighborY="-100000">
        <dgm:presLayoutVars>
          <dgm:chMax val="0"/>
          <dgm:bulletEnabled val="1"/>
        </dgm:presLayoutVars>
      </dgm:prSet>
      <dgm:spPr/>
      <dgm:t>
        <a:bodyPr/>
        <a:lstStyle/>
        <a:p>
          <a:endParaRPr lang="en-GB"/>
        </a:p>
      </dgm:t>
    </dgm:pt>
    <dgm:pt modelId="{DB8D5D77-37EC-4668-99E0-D6E658E2EC5E}" type="pres">
      <dgm:prSet presAssocID="{1A7EEF0C-88F3-4A2E-A77B-CBEE03A45AE1}" presName="spacer" presStyleCnt="0"/>
      <dgm:spPr/>
    </dgm:pt>
    <dgm:pt modelId="{18398A3D-C485-4F3F-B8F0-0B35F5649B44}" type="pres">
      <dgm:prSet presAssocID="{F31EDACB-BD7B-4A3F-8921-07F5950EBC8A}" presName="parentText" presStyleLbl="node1" presStyleIdx="1" presStyleCnt="5">
        <dgm:presLayoutVars>
          <dgm:chMax val="0"/>
          <dgm:bulletEnabled val="1"/>
        </dgm:presLayoutVars>
      </dgm:prSet>
      <dgm:spPr/>
      <dgm:t>
        <a:bodyPr/>
        <a:lstStyle/>
        <a:p>
          <a:endParaRPr lang="en-GB"/>
        </a:p>
      </dgm:t>
    </dgm:pt>
    <dgm:pt modelId="{0E6D205F-44BD-44A7-B690-F3FC7D4AADA5}" type="pres">
      <dgm:prSet presAssocID="{FA2E9BBA-904E-4503-AE1A-496833735B69}" presName="spacer" presStyleCnt="0"/>
      <dgm:spPr/>
    </dgm:pt>
    <dgm:pt modelId="{080E5F55-3348-4ED4-9E0F-038B396DF02C}" type="pres">
      <dgm:prSet presAssocID="{89539923-808A-4711-9ADD-01FBE4444F83}" presName="parentText" presStyleLbl="node1" presStyleIdx="2" presStyleCnt="5">
        <dgm:presLayoutVars>
          <dgm:chMax val="0"/>
          <dgm:bulletEnabled val="1"/>
        </dgm:presLayoutVars>
      </dgm:prSet>
      <dgm:spPr/>
      <dgm:t>
        <a:bodyPr/>
        <a:lstStyle/>
        <a:p>
          <a:endParaRPr lang="en-GB"/>
        </a:p>
      </dgm:t>
    </dgm:pt>
    <dgm:pt modelId="{5503B26C-2537-4D58-9903-2EC1A0C84A46}" type="pres">
      <dgm:prSet presAssocID="{B54BFEFD-9D96-413E-8535-ACC18819EF17}" presName="spacer" presStyleCnt="0"/>
      <dgm:spPr/>
    </dgm:pt>
    <dgm:pt modelId="{592E8F20-E321-49CB-873C-6086C1F0F18C}" type="pres">
      <dgm:prSet presAssocID="{CB9F5D46-B61A-4E5A-B0E0-D3C977404126}" presName="parentText" presStyleLbl="node1" presStyleIdx="3" presStyleCnt="5">
        <dgm:presLayoutVars>
          <dgm:chMax val="0"/>
          <dgm:bulletEnabled val="1"/>
        </dgm:presLayoutVars>
      </dgm:prSet>
      <dgm:spPr/>
      <dgm:t>
        <a:bodyPr/>
        <a:lstStyle/>
        <a:p>
          <a:endParaRPr lang="en-GB"/>
        </a:p>
      </dgm:t>
    </dgm:pt>
    <dgm:pt modelId="{EA7E4F59-8774-4A5B-B726-DCF75D2545F2}" type="pres">
      <dgm:prSet presAssocID="{77F31EEF-85F6-47F7-A95B-02E1D2E26BE4}" presName="spacer" presStyleCnt="0"/>
      <dgm:spPr/>
    </dgm:pt>
    <dgm:pt modelId="{5F2C8882-776D-4160-AE07-417EEA320964}" type="pres">
      <dgm:prSet presAssocID="{8296D220-293D-488F-9E1E-CA78A8D32319}" presName="parentText" presStyleLbl="node1" presStyleIdx="4" presStyleCnt="5">
        <dgm:presLayoutVars>
          <dgm:chMax val="0"/>
          <dgm:bulletEnabled val="1"/>
        </dgm:presLayoutVars>
      </dgm:prSet>
      <dgm:spPr/>
      <dgm:t>
        <a:bodyPr/>
        <a:lstStyle/>
        <a:p>
          <a:endParaRPr lang="en-GB"/>
        </a:p>
      </dgm:t>
    </dgm:pt>
  </dgm:ptLst>
  <dgm:cxnLst>
    <dgm:cxn modelId="{16FB5984-9E87-41BD-A098-D1A03CEABB6D}" type="presOf" srcId="{68DDBBA9-175E-424B-9021-8CC70B6AB893}" destId="{C7B0EA59-45CE-457E-ABB7-48A971F28D1D}" srcOrd="0" destOrd="0" presId="urn:microsoft.com/office/officeart/2005/8/layout/vList2"/>
    <dgm:cxn modelId="{26911CDA-D245-4848-96BB-8B5D6322D9B6}" srcId="{6062224B-CA5B-4CE2-9E02-029E60814B97}" destId="{F31EDACB-BD7B-4A3F-8921-07F5950EBC8A}" srcOrd="1" destOrd="0" parTransId="{2BF7FC3B-B0F2-49D7-91E2-29D03DEE27BE}" sibTransId="{FA2E9BBA-904E-4503-AE1A-496833735B69}"/>
    <dgm:cxn modelId="{767318CD-8274-468C-8059-AAC16821C879}" type="presOf" srcId="{6062224B-CA5B-4CE2-9E02-029E60814B97}" destId="{F64FFCE6-A2B0-45A1-B1C9-62FD2932ECEA}" srcOrd="0" destOrd="0" presId="urn:microsoft.com/office/officeart/2005/8/layout/vList2"/>
    <dgm:cxn modelId="{EA8019E0-AF6B-4FB8-8F40-CE2802CEAD18}" type="presOf" srcId="{CB9F5D46-B61A-4E5A-B0E0-D3C977404126}" destId="{592E8F20-E321-49CB-873C-6086C1F0F18C}" srcOrd="0" destOrd="0" presId="urn:microsoft.com/office/officeart/2005/8/layout/vList2"/>
    <dgm:cxn modelId="{AB565001-9C58-49AE-820B-021BD63DBD4E}" srcId="{6062224B-CA5B-4CE2-9E02-029E60814B97}" destId="{8296D220-293D-488F-9E1E-CA78A8D32319}" srcOrd="4" destOrd="0" parTransId="{242631A3-5807-420D-AE1D-2DDCCB7EA306}" sibTransId="{4B10679D-C270-4C09-A23F-754C74D2F918}"/>
    <dgm:cxn modelId="{C84A5654-0207-4D5E-B236-D7EBB177362C}" type="presOf" srcId="{F31EDACB-BD7B-4A3F-8921-07F5950EBC8A}" destId="{18398A3D-C485-4F3F-B8F0-0B35F5649B44}" srcOrd="0" destOrd="0" presId="urn:microsoft.com/office/officeart/2005/8/layout/vList2"/>
    <dgm:cxn modelId="{2D2B92A4-EF28-46AA-B66D-F9562F64D0E1}" srcId="{6062224B-CA5B-4CE2-9E02-029E60814B97}" destId="{68DDBBA9-175E-424B-9021-8CC70B6AB893}" srcOrd="0" destOrd="0" parTransId="{49D9CB37-F018-4D14-844B-6AF94603B2A2}" sibTransId="{1A7EEF0C-88F3-4A2E-A77B-CBEE03A45AE1}"/>
    <dgm:cxn modelId="{4ADF00FA-40E9-43EB-836F-9BEB6FE7DEC4}" type="presOf" srcId="{8296D220-293D-488F-9E1E-CA78A8D32319}" destId="{5F2C8882-776D-4160-AE07-417EEA320964}" srcOrd="0" destOrd="0" presId="urn:microsoft.com/office/officeart/2005/8/layout/vList2"/>
    <dgm:cxn modelId="{7B9EACAE-ABF6-4C37-A698-88F53D16BE33}" type="presOf" srcId="{89539923-808A-4711-9ADD-01FBE4444F83}" destId="{080E5F55-3348-4ED4-9E0F-038B396DF02C}" srcOrd="0" destOrd="0" presId="urn:microsoft.com/office/officeart/2005/8/layout/vList2"/>
    <dgm:cxn modelId="{DBB1DD13-81A1-4B8E-BBA3-852EDB1F11F7}" srcId="{6062224B-CA5B-4CE2-9E02-029E60814B97}" destId="{89539923-808A-4711-9ADD-01FBE4444F83}" srcOrd="2" destOrd="0" parTransId="{0E1ACD02-D815-4CD5-A13F-FA5ACCF0F25A}" sibTransId="{B54BFEFD-9D96-413E-8535-ACC18819EF17}"/>
    <dgm:cxn modelId="{8083DFD5-8EBA-4CB8-AD93-EF036671125A}" srcId="{6062224B-CA5B-4CE2-9E02-029E60814B97}" destId="{CB9F5D46-B61A-4E5A-B0E0-D3C977404126}" srcOrd="3" destOrd="0" parTransId="{430C0296-E336-4843-A306-D76B365A71FF}" sibTransId="{77F31EEF-85F6-47F7-A95B-02E1D2E26BE4}"/>
    <dgm:cxn modelId="{099034B0-15FD-4319-A366-EF0038020F53}" type="presParOf" srcId="{F64FFCE6-A2B0-45A1-B1C9-62FD2932ECEA}" destId="{C7B0EA59-45CE-457E-ABB7-48A971F28D1D}" srcOrd="0" destOrd="0" presId="urn:microsoft.com/office/officeart/2005/8/layout/vList2"/>
    <dgm:cxn modelId="{C71BC921-3F5A-4C55-A877-88655F7A5B06}" type="presParOf" srcId="{F64FFCE6-A2B0-45A1-B1C9-62FD2932ECEA}" destId="{DB8D5D77-37EC-4668-99E0-D6E658E2EC5E}" srcOrd="1" destOrd="0" presId="urn:microsoft.com/office/officeart/2005/8/layout/vList2"/>
    <dgm:cxn modelId="{BEB2D05E-CE84-4565-9623-9AFB4E20ACA4}" type="presParOf" srcId="{F64FFCE6-A2B0-45A1-B1C9-62FD2932ECEA}" destId="{18398A3D-C485-4F3F-B8F0-0B35F5649B44}" srcOrd="2" destOrd="0" presId="urn:microsoft.com/office/officeart/2005/8/layout/vList2"/>
    <dgm:cxn modelId="{075B44A5-18D6-4E6B-8ED0-C532D980FBEC}" type="presParOf" srcId="{F64FFCE6-A2B0-45A1-B1C9-62FD2932ECEA}" destId="{0E6D205F-44BD-44A7-B690-F3FC7D4AADA5}" srcOrd="3" destOrd="0" presId="urn:microsoft.com/office/officeart/2005/8/layout/vList2"/>
    <dgm:cxn modelId="{1C0D9834-C94A-40A9-9FEE-C1AAB009BF9C}" type="presParOf" srcId="{F64FFCE6-A2B0-45A1-B1C9-62FD2932ECEA}" destId="{080E5F55-3348-4ED4-9E0F-038B396DF02C}" srcOrd="4" destOrd="0" presId="urn:microsoft.com/office/officeart/2005/8/layout/vList2"/>
    <dgm:cxn modelId="{FF0730DB-EB3C-473D-94A1-FA7CE722BD97}" type="presParOf" srcId="{F64FFCE6-A2B0-45A1-B1C9-62FD2932ECEA}" destId="{5503B26C-2537-4D58-9903-2EC1A0C84A46}" srcOrd="5" destOrd="0" presId="urn:microsoft.com/office/officeart/2005/8/layout/vList2"/>
    <dgm:cxn modelId="{F7002D34-BD77-4C23-A928-F9F68EABBAD9}" type="presParOf" srcId="{F64FFCE6-A2B0-45A1-B1C9-62FD2932ECEA}" destId="{592E8F20-E321-49CB-873C-6086C1F0F18C}" srcOrd="6" destOrd="0" presId="urn:microsoft.com/office/officeart/2005/8/layout/vList2"/>
    <dgm:cxn modelId="{BE8CD928-D6B1-4A2A-B117-629FDEA0094F}" type="presParOf" srcId="{F64FFCE6-A2B0-45A1-B1C9-62FD2932ECEA}" destId="{EA7E4F59-8774-4A5B-B726-DCF75D2545F2}" srcOrd="7" destOrd="0" presId="urn:microsoft.com/office/officeart/2005/8/layout/vList2"/>
    <dgm:cxn modelId="{0132D937-2F3A-4FB6-AF06-22CC5A63F00A}" type="presParOf" srcId="{F64FFCE6-A2B0-45A1-B1C9-62FD2932ECEA}" destId="{5F2C8882-776D-4160-AE07-417EEA32096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89D669B0-A11A-4ED7-8DA6-B5153BE61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6D9C510-C8CE-4A3D-B1D5-DD50CB9E8A90}">
      <dgm:prSet custT="1"/>
      <dgm:spPr>
        <a:solidFill>
          <a:srgbClr val="0E1E20"/>
        </a:solidFill>
      </dgm:spPr>
      <dgm:t>
        <a:bodyPr/>
        <a:lstStyle/>
        <a:p>
          <a:pPr rtl="0"/>
          <a:r>
            <a:rPr lang="en-GB" sz="2400" dirty="0" smtClean="0">
              <a:solidFill>
                <a:srgbClr val="FFFF00"/>
              </a:solidFill>
            </a:rPr>
            <a:t>A tool to estimate reconstruction cost in terms of damage to infrastructure</a:t>
          </a:r>
          <a:endParaRPr lang="en-GB" sz="2400" dirty="0">
            <a:solidFill>
              <a:srgbClr val="FFFF00"/>
            </a:solidFill>
          </a:endParaRPr>
        </a:p>
      </dgm:t>
    </dgm:pt>
    <dgm:pt modelId="{2264B653-8004-415B-ABA4-25F2334F7D49}" type="parTrans" cxnId="{C23BDF35-DC37-46BF-A203-4196C9A2FDAF}">
      <dgm:prSet/>
      <dgm:spPr/>
      <dgm:t>
        <a:bodyPr/>
        <a:lstStyle/>
        <a:p>
          <a:endParaRPr lang="en-GB" sz="2400"/>
        </a:p>
      </dgm:t>
    </dgm:pt>
    <dgm:pt modelId="{F53A1A19-9707-4F49-85E2-AD0E53AE3BAE}" type="sibTrans" cxnId="{C23BDF35-DC37-46BF-A203-4196C9A2FDAF}">
      <dgm:prSet/>
      <dgm:spPr/>
      <dgm:t>
        <a:bodyPr/>
        <a:lstStyle/>
        <a:p>
          <a:endParaRPr lang="en-GB" sz="2400"/>
        </a:p>
      </dgm:t>
    </dgm:pt>
    <dgm:pt modelId="{B5DEA99C-04F8-4730-814D-F12D90C29A10}">
      <dgm:prSet custT="1"/>
      <dgm:spPr>
        <a:solidFill>
          <a:srgbClr val="0E1E20"/>
        </a:solidFill>
      </dgm:spPr>
      <dgm:t>
        <a:bodyPr/>
        <a:lstStyle/>
        <a:p>
          <a:pPr rtl="0"/>
          <a:r>
            <a:rPr lang="en-GB" sz="2400" dirty="0" smtClean="0"/>
            <a:t>Focused </a:t>
          </a:r>
          <a:r>
            <a:rPr lang="en-GB" sz="2400" dirty="0" smtClean="0">
              <a:solidFill>
                <a:srgbClr val="FFFF00"/>
              </a:solidFill>
            </a:rPr>
            <a:t>economic impacts</a:t>
          </a:r>
          <a:r>
            <a:rPr lang="en-GB" sz="2400" dirty="0" smtClean="0"/>
            <a:t> can be calculated through DNA</a:t>
          </a:r>
          <a:endParaRPr lang="en-GB" sz="2400" dirty="0"/>
        </a:p>
      </dgm:t>
    </dgm:pt>
    <dgm:pt modelId="{16FA95CB-45BC-4E58-B55C-51696DF6C92D}" type="parTrans" cxnId="{F674E0A0-8614-40E2-841A-DC11B9B57523}">
      <dgm:prSet/>
      <dgm:spPr/>
      <dgm:t>
        <a:bodyPr/>
        <a:lstStyle/>
        <a:p>
          <a:endParaRPr lang="en-GB" sz="2400"/>
        </a:p>
      </dgm:t>
    </dgm:pt>
    <dgm:pt modelId="{B1370466-CAAA-46A5-82CD-5837B815D04A}" type="sibTrans" cxnId="{F674E0A0-8614-40E2-841A-DC11B9B57523}">
      <dgm:prSet/>
      <dgm:spPr/>
      <dgm:t>
        <a:bodyPr/>
        <a:lstStyle/>
        <a:p>
          <a:endParaRPr lang="en-GB" sz="2400"/>
        </a:p>
      </dgm:t>
    </dgm:pt>
    <dgm:pt modelId="{A9836945-77A2-43DD-B340-F3ADC397FB40}">
      <dgm:prSet custT="1"/>
      <dgm:spPr>
        <a:solidFill>
          <a:srgbClr val="0E1E20"/>
        </a:solidFill>
      </dgm:spPr>
      <dgm:t>
        <a:bodyPr/>
        <a:lstStyle/>
        <a:p>
          <a:pPr rtl="0"/>
          <a:r>
            <a:rPr lang="en-GB" sz="2400" dirty="0" smtClean="0"/>
            <a:t>To complete in </a:t>
          </a:r>
          <a:r>
            <a:rPr lang="en-GB" sz="2400" dirty="0" smtClean="0">
              <a:solidFill>
                <a:srgbClr val="FFFF00"/>
              </a:solidFill>
            </a:rPr>
            <a:t>3-4 months</a:t>
          </a:r>
          <a:endParaRPr lang="en-GB" sz="2400" dirty="0">
            <a:solidFill>
              <a:srgbClr val="FFFF00"/>
            </a:solidFill>
          </a:endParaRPr>
        </a:p>
      </dgm:t>
    </dgm:pt>
    <dgm:pt modelId="{B8785DDC-27C7-4515-B23C-8E8EDD9295C3}" type="parTrans" cxnId="{62ABDE51-EDD4-4B62-A417-71A931477C9A}">
      <dgm:prSet/>
      <dgm:spPr/>
      <dgm:t>
        <a:bodyPr/>
        <a:lstStyle/>
        <a:p>
          <a:endParaRPr lang="en-GB" sz="2400"/>
        </a:p>
      </dgm:t>
    </dgm:pt>
    <dgm:pt modelId="{89C4EDA0-1B56-453D-B303-E22D59141D43}" type="sibTrans" cxnId="{62ABDE51-EDD4-4B62-A417-71A931477C9A}">
      <dgm:prSet/>
      <dgm:spPr/>
      <dgm:t>
        <a:bodyPr/>
        <a:lstStyle/>
        <a:p>
          <a:endParaRPr lang="en-GB" sz="2400"/>
        </a:p>
      </dgm:t>
    </dgm:pt>
    <dgm:pt modelId="{2CA912A2-A60C-43B4-8F97-D7EFF7428AEA}">
      <dgm:prSet custT="1"/>
      <dgm:spPr>
        <a:solidFill>
          <a:srgbClr val="0E1E20"/>
        </a:solidFill>
      </dgm:spPr>
      <dgm:t>
        <a:bodyPr/>
        <a:lstStyle/>
        <a:p>
          <a:pPr rtl="0"/>
          <a:r>
            <a:rPr lang="en-GB" sz="2400" dirty="0" smtClean="0">
              <a:solidFill>
                <a:srgbClr val="FFFF00"/>
              </a:solidFill>
            </a:rPr>
            <a:t>World Bank and Asian Development Bank </a:t>
          </a:r>
          <a:r>
            <a:rPr lang="en-GB" sz="2400" dirty="0" smtClean="0"/>
            <a:t>have been asked to conduct DNA </a:t>
          </a:r>
          <a:endParaRPr lang="en-GB" sz="2400" dirty="0"/>
        </a:p>
      </dgm:t>
    </dgm:pt>
    <dgm:pt modelId="{EE0203A1-39AE-407C-BF1E-E676E1D90D74}" type="parTrans" cxnId="{DD99AC60-0320-4C65-BB40-A47953B8303E}">
      <dgm:prSet/>
      <dgm:spPr/>
      <dgm:t>
        <a:bodyPr/>
        <a:lstStyle/>
        <a:p>
          <a:endParaRPr lang="en-GB"/>
        </a:p>
      </dgm:t>
    </dgm:pt>
    <dgm:pt modelId="{A6F24BEF-4DF1-4E79-80E2-2F24627C8EA5}" type="sibTrans" cxnId="{DD99AC60-0320-4C65-BB40-A47953B8303E}">
      <dgm:prSet/>
      <dgm:spPr/>
      <dgm:t>
        <a:bodyPr/>
        <a:lstStyle/>
        <a:p>
          <a:endParaRPr lang="en-GB"/>
        </a:p>
      </dgm:t>
    </dgm:pt>
    <dgm:pt modelId="{286BF9F6-5A8A-49D6-9F46-E3AFCEBA7DA9}">
      <dgm:prSet custT="1"/>
      <dgm:spPr>
        <a:solidFill>
          <a:srgbClr val="0E1E20"/>
        </a:solidFill>
      </dgm:spPr>
      <dgm:t>
        <a:bodyPr/>
        <a:lstStyle/>
        <a:p>
          <a:pPr rtl="0"/>
          <a:r>
            <a:rPr lang="en-US" sz="2400" dirty="0" smtClean="0">
              <a:solidFill>
                <a:srgbClr val="FFFF00"/>
              </a:solidFill>
            </a:rPr>
            <a:t>Reconstruction</a:t>
          </a:r>
          <a:r>
            <a:rPr lang="en-US" sz="2400" dirty="0" smtClean="0"/>
            <a:t> would be based on </a:t>
          </a:r>
          <a:r>
            <a:rPr lang="en-US" sz="2400" dirty="0" smtClean="0">
              <a:solidFill>
                <a:srgbClr val="FFFF00"/>
              </a:solidFill>
            </a:rPr>
            <a:t>results / recommendations  of DNA</a:t>
          </a:r>
          <a:endParaRPr lang="en-GB" sz="2400" dirty="0">
            <a:solidFill>
              <a:srgbClr val="FFFF00"/>
            </a:solidFill>
          </a:endParaRPr>
        </a:p>
      </dgm:t>
    </dgm:pt>
    <dgm:pt modelId="{201B001B-B067-4CBF-AF2D-88F8E91290C3}" type="parTrans" cxnId="{AE21242A-A617-4C42-BDA6-A05DC7F58478}">
      <dgm:prSet/>
      <dgm:spPr/>
      <dgm:t>
        <a:bodyPr/>
        <a:lstStyle/>
        <a:p>
          <a:endParaRPr lang="en-GB"/>
        </a:p>
      </dgm:t>
    </dgm:pt>
    <dgm:pt modelId="{743F823D-5CC2-4CA6-87A2-0653151B92BE}" type="sibTrans" cxnId="{AE21242A-A617-4C42-BDA6-A05DC7F58478}">
      <dgm:prSet/>
      <dgm:spPr/>
      <dgm:t>
        <a:bodyPr/>
        <a:lstStyle/>
        <a:p>
          <a:endParaRPr lang="en-GB"/>
        </a:p>
      </dgm:t>
    </dgm:pt>
    <dgm:pt modelId="{F7F4B437-4574-407D-8233-E229000011C3}">
      <dgm:prSet custT="1"/>
      <dgm:spPr>
        <a:solidFill>
          <a:srgbClr val="0E1E20"/>
        </a:solidFill>
      </dgm:spPr>
      <dgm:t>
        <a:bodyPr/>
        <a:lstStyle/>
        <a:p>
          <a:r>
            <a:rPr lang="en-US" sz="2400" dirty="0" smtClean="0">
              <a:solidFill>
                <a:srgbClr val="FFFF00"/>
              </a:solidFill>
              <a:latin typeface="Arial" pitchFamily="34" charset="0"/>
              <a:cs typeface="Arial" pitchFamily="34" charset="0"/>
            </a:rPr>
            <a:t>Reconstruction would embed DRR priorities and initiatives </a:t>
          </a:r>
          <a:r>
            <a:rPr lang="en-US" sz="2400" dirty="0" smtClean="0">
              <a:latin typeface="Arial" pitchFamily="34" charset="0"/>
              <a:cs typeface="Arial" pitchFamily="34" charset="0"/>
            </a:rPr>
            <a:t>in line with </a:t>
          </a:r>
          <a:r>
            <a:rPr lang="en-US" sz="2400" dirty="0" smtClean="0">
              <a:solidFill>
                <a:srgbClr val="FFFF00"/>
              </a:solidFill>
              <a:latin typeface="Arial" pitchFamily="34" charset="0"/>
              <a:cs typeface="Arial" pitchFamily="34" charset="0"/>
            </a:rPr>
            <a:t>NDMP</a:t>
          </a:r>
          <a:r>
            <a:rPr lang="en-US" sz="2400" dirty="0" smtClean="0">
              <a:latin typeface="Arial" pitchFamily="34" charset="0"/>
              <a:cs typeface="Arial" pitchFamily="34" charset="0"/>
            </a:rPr>
            <a:t> and National </a:t>
          </a:r>
          <a:r>
            <a:rPr lang="en-US" sz="2400" dirty="0" smtClean="0">
              <a:solidFill>
                <a:srgbClr val="FFFF00"/>
              </a:solidFill>
              <a:latin typeface="Arial" pitchFamily="34" charset="0"/>
              <a:cs typeface="Arial" pitchFamily="34" charset="0"/>
            </a:rPr>
            <a:t>DRR</a:t>
          </a:r>
          <a:r>
            <a:rPr lang="en-US" sz="2400" dirty="0" smtClean="0">
              <a:latin typeface="Arial" pitchFamily="34" charset="0"/>
              <a:cs typeface="Arial" pitchFamily="34" charset="0"/>
            </a:rPr>
            <a:t> Policy</a:t>
          </a:r>
        </a:p>
      </dgm:t>
    </dgm:pt>
    <dgm:pt modelId="{2F0326CB-899B-4F69-8917-D23C61303007}" type="parTrans" cxnId="{AA2785DD-FC15-41B1-8107-760188073645}">
      <dgm:prSet/>
      <dgm:spPr/>
      <dgm:t>
        <a:bodyPr/>
        <a:lstStyle/>
        <a:p>
          <a:endParaRPr lang="en-GB"/>
        </a:p>
      </dgm:t>
    </dgm:pt>
    <dgm:pt modelId="{F896AD96-72C5-4A1B-BC92-8B60D8A7CA01}" type="sibTrans" cxnId="{AA2785DD-FC15-41B1-8107-760188073645}">
      <dgm:prSet/>
      <dgm:spPr/>
      <dgm:t>
        <a:bodyPr/>
        <a:lstStyle/>
        <a:p>
          <a:endParaRPr lang="en-GB"/>
        </a:p>
      </dgm:t>
    </dgm:pt>
    <dgm:pt modelId="{C70316A1-6DF2-429F-AC9E-ECF1C56E1C41}">
      <dgm:prSet custT="1"/>
      <dgm:spPr>
        <a:solidFill>
          <a:srgbClr val="0E1E20"/>
        </a:solidFill>
      </dgm:spPr>
      <dgm:t>
        <a:bodyPr/>
        <a:lstStyle/>
        <a:p>
          <a:r>
            <a:rPr lang="en-US" sz="2400" dirty="0" smtClean="0">
              <a:solidFill>
                <a:srgbClr val="FFFF00"/>
              </a:solidFill>
            </a:rPr>
            <a:t>Build Back Better </a:t>
          </a:r>
          <a:r>
            <a:rPr lang="en-US" sz="2400" dirty="0" smtClean="0"/>
            <a:t>would be ensured through proposed interventions</a:t>
          </a:r>
          <a:endParaRPr lang="en-GB" sz="2400" dirty="0"/>
        </a:p>
      </dgm:t>
    </dgm:pt>
    <dgm:pt modelId="{1E97650E-89A6-4959-9483-6170529F8D45}" type="parTrans" cxnId="{04FD4020-B316-4A97-802D-B2275DA9ADBB}">
      <dgm:prSet/>
      <dgm:spPr/>
      <dgm:t>
        <a:bodyPr/>
        <a:lstStyle/>
        <a:p>
          <a:endParaRPr lang="en-GB"/>
        </a:p>
      </dgm:t>
    </dgm:pt>
    <dgm:pt modelId="{AAC7D9AF-92B8-4588-9A97-1AE6384ACC15}" type="sibTrans" cxnId="{04FD4020-B316-4A97-802D-B2275DA9ADBB}">
      <dgm:prSet/>
      <dgm:spPr/>
      <dgm:t>
        <a:bodyPr/>
        <a:lstStyle/>
        <a:p>
          <a:endParaRPr lang="en-GB"/>
        </a:p>
      </dgm:t>
    </dgm:pt>
    <dgm:pt modelId="{FF3989B9-DD48-488E-9995-15F2F37B453A}" type="pres">
      <dgm:prSet presAssocID="{89D669B0-A11A-4ED7-8DA6-B5153BE61E29}" presName="linear" presStyleCnt="0">
        <dgm:presLayoutVars>
          <dgm:animLvl val="lvl"/>
          <dgm:resizeHandles val="exact"/>
        </dgm:presLayoutVars>
      </dgm:prSet>
      <dgm:spPr/>
      <dgm:t>
        <a:bodyPr/>
        <a:lstStyle/>
        <a:p>
          <a:endParaRPr lang="en-GB"/>
        </a:p>
      </dgm:t>
    </dgm:pt>
    <dgm:pt modelId="{9978E3DA-4DBF-47F3-B701-D4E2FA6FCCBD}" type="pres">
      <dgm:prSet presAssocID="{06D9C510-C8CE-4A3D-B1D5-DD50CB9E8A90}" presName="parentText" presStyleLbl="node1" presStyleIdx="0" presStyleCnt="7">
        <dgm:presLayoutVars>
          <dgm:chMax val="0"/>
          <dgm:bulletEnabled val="1"/>
        </dgm:presLayoutVars>
      </dgm:prSet>
      <dgm:spPr/>
      <dgm:t>
        <a:bodyPr/>
        <a:lstStyle/>
        <a:p>
          <a:endParaRPr lang="en-GB"/>
        </a:p>
      </dgm:t>
    </dgm:pt>
    <dgm:pt modelId="{514CBDE8-3C73-46E8-835D-AEEC8D7E9F3D}" type="pres">
      <dgm:prSet presAssocID="{F53A1A19-9707-4F49-85E2-AD0E53AE3BAE}" presName="spacer" presStyleCnt="0"/>
      <dgm:spPr/>
    </dgm:pt>
    <dgm:pt modelId="{87A48A19-AEAE-469C-9D33-782F86974E06}" type="pres">
      <dgm:prSet presAssocID="{2CA912A2-A60C-43B4-8F97-D7EFF7428AEA}" presName="parentText" presStyleLbl="node1" presStyleIdx="1" presStyleCnt="7">
        <dgm:presLayoutVars>
          <dgm:chMax val="0"/>
          <dgm:bulletEnabled val="1"/>
        </dgm:presLayoutVars>
      </dgm:prSet>
      <dgm:spPr/>
      <dgm:t>
        <a:bodyPr/>
        <a:lstStyle/>
        <a:p>
          <a:endParaRPr lang="en-GB"/>
        </a:p>
      </dgm:t>
    </dgm:pt>
    <dgm:pt modelId="{22E060E5-27A1-453E-9D19-35D8D00A826C}" type="pres">
      <dgm:prSet presAssocID="{A6F24BEF-4DF1-4E79-80E2-2F24627C8EA5}" presName="spacer" presStyleCnt="0"/>
      <dgm:spPr/>
    </dgm:pt>
    <dgm:pt modelId="{46A06AA6-3C63-4266-A7CC-EC258C6DB2BE}" type="pres">
      <dgm:prSet presAssocID="{B5DEA99C-04F8-4730-814D-F12D90C29A10}" presName="parentText" presStyleLbl="node1" presStyleIdx="2" presStyleCnt="7">
        <dgm:presLayoutVars>
          <dgm:chMax val="0"/>
          <dgm:bulletEnabled val="1"/>
        </dgm:presLayoutVars>
      </dgm:prSet>
      <dgm:spPr/>
      <dgm:t>
        <a:bodyPr/>
        <a:lstStyle/>
        <a:p>
          <a:endParaRPr lang="en-GB"/>
        </a:p>
      </dgm:t>
    </dgm:pt>
    <dgm:pt modelId="{84196385-09E6-4021-9733-15BEA3A2C163}" type="pres">
      <dgm:prSet presAssocID="{B1370466-CAAA-46A5-82CD-5837B815D04A}" presName="spacer" presStyleCnt="0"/>
      <dgm:spPr/>
    </dgm:pt>
    <dgm:pt modelId="{556073C6-0F90-444D-932C-A9995EC56E8D}" type="pres">
      <dgm:prSet presAssocID="{A9836945-77A2-43DD-B340-F3ADC397FB40}" presName="parentText" presStyleLbl="node1" presStyleIdx="3" presStyleCnt="7">
        <dgm:presLayoutVars>
          <dgm:chMax val="0"/>
          <dgm:bulletEnabled val="1"/>
        </dgm:presLayoutVars>
      </dgm:prSet>
      <dgm:spPr/>
      <dgm:t>
        <a:bodyPr/>
        <a:lstStyle/>
        <a:p>
          <a:endParaRPr lang="en-GB"/>
        </a:p>
      </dgm:t>
    </dgm:pt>
    <dgm:pt modelId="{EB28A457-728E-4E7A-9F97-E975D923FD3C}" type="pres">
      <dgm:prSet presAssocID="{89C4EDA0-1B56-453D-B303-E22D59141D43}" presName="spacer" presStyleCnt="0"/>
      <dgm:spPr/>
    </dgm:pt>
    <dgm:pt modelId="{98016CF7-4C0E-4CDF-990E-1314F6F95FCC}" type="pres">
      <dgm:prSet presAssocID="{286BF9F6-5A8A-49D6-9F46-E3AFCEBA7DA9}" presName="parentText" presStyleLbl="node1" presStyleIdx="4" presStyleCnt="7">
        <dgm:presLayoutVars>
          <dgm:chMax val="0"/>
          <dgm:bulletEnabled val="1"/>
        </dgm:presLayoutVars>
      </dgm:prSet>
      <dgm:spPr/>
      <dgm:t>
        <a:bodyPr/>
        <a:lstStyle/>
        <a:p>
          <a:endParaRPr lang="en-GB"/>
        </a:p>
      </dgm:t>
    </dgm:pt>
    <dgm:pt modelId="{AE3DF827-19D3-4C5E-8611-36EBDFA8B164}" type="pres">
      <dgm:prSet presAssocID="{743F823D-5CC2-4CA6-87A2-0653151B92BE}" presName="spacer" presStyleCnt="0"/>
      <dgm:spPr/>
    </dgm:pt>
    <dgm:pt modelId="{BD2066E7-1A84-4856-8B3D-4DA73D91AA29}" type="pres">
      <dgm:prSet presAssocID="{F7F4B437-4574-407D-8233-E229000011C3}" presName="parentText" presStyleLbl="node1" presStyleIdx="5" presStyleCnt="7">
        <dgm:presLayoutVars>
          <dgm:chMax val="0"/>
          <dgm:bulletEnabled val="1"/>
        </dgm:presLayoutVars>
      </dgm:prSet>
      <dgm:spPr/>
      <dgm:t>
        <a:bodyPr/>
        <a:lstStyle/>
        <a:p>
          <a:endParaRPr lang="en-GB"/>
        </a:p>
      </dgm:t>
    </dgm:pt>
    <dgm:pt modelId="{44063AB8-8AF2-4623-A986-F2566201D944}" type="pres">
      <dgm:prSet presAssocID="{F896AD96-72C5-4A1B-BC92-8B60D8A7CA01}" presName="spacer" presStyleCnt="0"/>
      <dgm:spPr/>
    </dgm:pt>
    <dgm:pt modelId="{8E25E1A3-663A-4D92-9B4F-A84D02D8AE89}" type="pres">
      <dgm:prSet presAssocID="{C70316A1-6DF2-429F-AC9E-ECF1C56E1C41}" presName="parentText" presStyleLbl="node1" presStyleIdx="6" presStyleCnt="7">
        <dgm:presLayoutVars>
          <dgm:chMax val="0"/>
          <dgm:bulletEnabled val="1"/>
        </dgm:presLayoutVars>
      </dgm:prSet>
      <dgm:spPr/>
      <dgm:t>
        <a:bodyPr/>
        <a:lstStyle/>
        <a:p>
          <a:endParaRPr lang="en-GB"/>
        </a:p>
      </dgm:t>
    </dgm:pt>
  </dgm:ptLst>
  <dgm:cxnLst>
    <dgm:cxn modelId="{370B2391-15FA-4F12-BB2A-B910855DAC2A}" type="presOf" srcId="{C70316A1-6DF2-429F-AC9E-ECF1C56E1C41}" destId="{8E25E1A3-663A-4D92-9B4F-A84D02D8AE89}" srcOrd="0" destOrd="0" presId="urn:microsoft.com/office/officeart/2005/8/layout/vList2"/>
    <dgm:cxn modelId="{62ABDE51-EDD4-4B62-A417-71A931477C9A}" srcId="{89D669B0-A11A-4ED7-8DA6-B5153BE61E29}" destId="{A9836945-77A2-43DD-B340-F3ADC397FB40}" srcOrd="3" destOrd="0" parTransId="{B8785DDC-27C7-4515-B23C-8E8EDD9295C3}" sibTransId="{89C4EDA0-1B56-453D-B303-E22D59141D43}"/>
    <dgm:cxn modelId="{04FD4020-B316-4A97-802D-B2275DA9ADBB}" srcId="{89D669B0-A11A-4ED7-8DA6-B5153BE61E29}" destId="{C70316A1-6DF2-429F-AC9E-ECF1C56E1C41}" srcOrd="6" destOrd="0" parTransId="{1E97650E-89A6-4959-9483-6170529F8D45}" sibTransId="{AAC7D9AF-92B8-4588-9A97-1AE6384ACC15}"/>
    <dgm:cxn modelId="{49D8067F-6392-4CC1-890A-3B780351EC81}" type="presOf" srcId="{286BF9F6-5A8A-49D6-9F46-E3AFCEBA7DA9}" destId="{98016CF7-4C0E-4CDF-990E-1314F6F95FCC}" srcOrd="0" destOrd="0" presId="urn:microsoft.com/office/officeart/2005/8/layout/vList2"/>
    <dgm:cxn modelId="{41F60FA2-6934-4FFE-B1D0-1270EC6F2412}" type="presOf" srcId="{2CA912A2-A60C-43B4-8F97-D7EFF7428AEA}" destId="{87A48A19-AEAE-469C-9D33-782F86974E06}" srcOrd="0" destOrd="0" presId="urn:microsoft.com/office/officeart/2005/8/layout/vList2"/>
    <dgm:cxn modelId="{BDC8D130-7A46-4AC1-B1BE-E6FEDFA0545C}" type="presOf" srcId="{A9836945-77A2-43DD-B340-F3ADC397FB40}" destId="{556073C6-0F90-444D-932C-A9995EC56E8D}" srcOrd="0" destOrd="0" presId="urn:microsoft.com/office/officeart/2005/8/layout/vList2"/>
    <dgm:cxn modelId="{4FE93A66-0533-48E5-A4FA-5B8DED72A9AE}" type="presOf" srcId="{06D9C510-C8CE-4A3D-B1D5-DD50CB9E8A90}" destId="{9978E3DA-4DBF-47F3-B701-D4E2FA6FCCBD}" srcOrd="0" destOrd="0" presId="urn:microsoft.com/office/officeart/2005/8/layout/vList2"/>
    <dgm:cxn modelId="{F674E0A0-8614-40E2-841A-DC11B9B57523}" srcId="{89D669B0-A11A-4ED7-8DA6-B5153BE61E29}" destId="{B5DEA99C-04F8-4730-814D-F12D90C29A10}" srcOrd="2" destOrd="0" parTransId="{16FA95CB-45BC-4E58-B55C-51696DF6C92D}" sibTransId="{B1370466-CAAA-46A5-82CD-5837B815D04A}"/>
    <dgm:cxn modelId="{DD99AC60-0320-4C65-BB40-A47953B8303E}" srcId="{89D669B0-A11A-4ED7-8DA6-B5153BE61E29}" destId="{2CA912A2-A60C-43B4-8F97-D7EFF7428AEA}" srcOrd="1" destOrd="0" parTransId="{EE0203A1-39AE-407C-BF1E-E676E1D90D74}" sibTransId="{A6F24BEF-4DF1-4E79-80E2-2F24627C8EA5}"/>
    <dgm:cxn modelId="{AE21242A-A617-4C42-BDA6-A05DC7F58478}" srcId="{89D669B0-A11A-4ED7-8DA6-B5153BE61E29}" destId="{286BF9F6-5A8A-49D6-9F46-E3AFCEBA7DA9}" srcOrd="4" destOrd="0" parTransId="{201B001B-B067-4CBF-AF2D-88F8E91290C3}" sibTransId="{743F823D-5CC2-4CA6-87A2-0653151B92BE}"/>
    <dgm:cxn modelId="{DF4DBF99-1665-427E-8B0E-D9DDE044FDCD}" type="presOf" srcId="{B5DEA99C-04F8-4730-814D-F12D90C29A10}" destId="{46A06AA6-3C63-4266-A7CC-EC258C6DB2BE}" srcOrd="0" destOrd="0" presId="urn:microsoft.com/office/officeart/2005/8/layout/vList2"/>
    <dgm:cxn modelId="{4B88970E-5FA5-4C08-9D1C-83A40DA0758F}" type="presOf" srcId="{F7F4B437-4574-407D-8233-E229000011C3}" destId="{BD2066E7-1A84-4856-8B3D-4DA73D91AA29}" srcOrd="0" destOrd="0" presId="urn:microsoft.com/office/officeart/2005/8/layout/vList2"/>
    <dgm:cxn modelId="{C23BDF35-DC37-46BF-A203-4196C9A2FDAF}" srcId="{89D669B0-A11A-4ED7-8DA6-B5153BE61E29}" destId="{06D9C510-C8CE-4A3D-B1D5-DD50CB9E8A90}" srcOrd="0" destOrd="0" parTransId="{2264B653-8004-415B-ABA4-25F2334F7D49}" sibTransId="{F53A1A19-9707-4F49-85E2-AD0E53AE3BAE}"/>
    <dgm:cxn modelId="{AB01B07A-7261-4973-B7A0-5C646A990AE3}" type="presOf" srcId="{89D669B0-A11A-4ED7-8DA6-B5153BE61E29}" destId="{FF3989B9-DD48-488E-9995-15F2F37B453A}" srcOrd="0" destOrd="0" presId="urn:microsoft.com/office/officeart/2005/8/layout/vList2"/>
    <dgm:cxn modelId="{AA2785DD-FC15-41B1-8107-760188073645}" srcId="{89D669B0-A11A-4ED7-8DA6-B5153BE61E29}" destId="{F7F4B437-4574-407D-8233-E229000011C3}" srcOrd="5" destOrd="0" parTransId="{2F0326CB-899B-4F69-8917-D23C61303007}" sibTransId="{F896AD96-72C5-4A1B-BC92-8B60D8A7CA01}"/>
    <dgm:cxn modelId="{BC7E1385-D51F-42AB-80A6-343289419857}" type="presParOf" srcId="{FF3989B9-DD48-488E-9995-15F2F37B453A}" destId="{9978E3DA-4DBF-47F3-B701-D4E2FA6FCCBD}" srcOrd="0" destOrd="0" presId="urn:microsoft.com/office/officeart/2005/8/layout/vList2"/>
    <dgm:cxn modelId="{4D409233-8CA7-4D22-827C-1F42DB475EDC}" type="presParOf" srcId="{FF3989B9-DD48-488E-9995-15F2F37B453A}" destId="{514CBDE8-3C73-46E8-835D-AEEC8D7E9F3D}" srcOrd="1" destOrd="0" presId="urn:microsoft.com/office/officeart/2005/8/layout/vList2"/>
    <dgm:cxn modelId="{66C665AE-C146-4175-BA0E-571A7DECC888}" type="presParOf" srcId="{FF3989B9-DD48-488E-9995-15F2F37B453A}" destId="{87A48A19-AEAE-469C-9D33-782F86974E06}" srcOrd="2" destOrd="0" presId="urn:microsoft.com/office/officeart/2005/8/layout/vList2"/>
    <dgm:cxn modelId="{0D6C30B9-7FE1-4646-80F9-D217D691A385}" type="presParOf" srcId="{FF3989B9-DD48-488E-9995-15F2F37B453A}" destId="{22E060E5-27A1-453E-9D19-35D8D00A826C}" srcOrd="3" destOrd="0" presId="urn:microsoft.com/office/officeart/2005/8/layout/vList2"/>
    <dgm:cxn modelId="{798310A2-2226-4366-B10E-41D91DAA5769}" type="presParOf" srcId="{FF3989B9-DD48-488E-9995-15F2F37B453A}" destId="{46A06AA6-3C63-4266-A7CC-EC258C6DB2BE}" srcOrd="4" destOrd="0" presId="urn:microsoft.com/office/officeart/2005/8/layout/vList2"/>
    <dgm:cxn modelId="{F5E44E1E-DF71-4209-8BED-2B2B4E164F23}" type="presParOf" srcId="{FF3989B9-DD48-488E-9995-15F2F37B453A}" destId="{84196385-09E6-4021-9733-15BEA3A2C163}" srcOrd="5" destOrd="0" presId="urn:microsoft.com/office/officeart/2005/8/layout/vList2"/>
    <dgm:cxn modelId="{6DB37998-4D36-477D-8918-690782ACB880}" type="presParOf" srcId="{FF3989B9-DD48-488E-9995-15F2F37B453A}" destId="{556073C6-0F90-444D-932C-A9995EC56E8D}" srcOrd="6" destOrd="0" presId="urn:microsoft.com/office/officeart/2005/8/layout/vList2"/>
    <dgm:cxn modelId="{FD356358-7A54-4842-898F-58DF9A073A78}" type="presParOf" srcId="{FF3989B9-DD48-488E-9995-15F2F37B453A}" destId="{EB28A457-728E-4E7A-9F97-E975D923FD3C}" srcOrd="7" destOrd="0" presId="urn:microsoft.com/office/officeart/2005/8/layout/vList2"/>
    <dgm:cxn modelId="{68131E66-20E7-4B04-888C-CC1619D53DA1}" type="presParOf" srcId="{FF3989B9-DD48-488E-9995-15F2F37B453A}" destId="{98016CF7-4C0E-4CDF-990E-1314F6F95FCC}" srcOrd="8" destOrd="0" presId="urn:microsoft.com/office/officeart/2005/8/layout/vList2"/>
    <dgm:cxn modelId="{53BF4DEA-8CC0-470D-AD65-6CE9D42CB679}" type="presParOf" srcId="{FF3989B9-DD48-488E-9995-15F2F37B453A}" destId="{AE3DF827-19D3-4C5E-8611-36EBDFA8B164}" srcOrd="9" destOrd="0" presId="urn:microsoft.com/office/officeart/2005/8/layout/vList2"/>
    <dgm:cxn modelId="{58D29931-99E9-4BCE-AA20-D27249150ACF}" type="presParOf" srcId="{FF3989B9-DD48-488E-9995-15F2F37B453A}" destId="{BD2066E7-1A84-4856-8B3D-4DA73D91AA29}" srcOrd="10" destOrd="0" presId="urn:microsoft.com/office/officeart/2005/8/layout/vList2"/>
    <dgm:cxn modelId="{99836BCE-0032-4672-876C-ABE413DE2DB6}" type="presParOf" srcId="{FF3989B9-DD48-488E-9995-15F2F37B453A}" destId="{44063AB8-8AF2-4623-A986-F2566201D944}" srcOrd="11" destOrd="0" presId="urn:microsoft.com/office/officeart/2005/8/layout/vList2"/>
    <dgm:cxn modelId="{5D0B07F6-CCBB-4FAD-A958-EFE042941056}" type="presParOf" srcId="{FF3989B9-DD48-488E-9995-15F2F37B453A}" destId="{8E25E1A3-663A-4D92-9B4F-A84D02D8AE89}" srcOrd="1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68DDBBA9-175E-424B-9021-8CC70B6AB893}">
      <dgm:prSet custT="1"/>
      <dgm:spPr>
        <a:solidFill>
          <a:srgbClr val="0E1E20"/>
        </a:solidFill>
      </dgm:spPr>
      <dgm:t>
        <a:bodyPr/>
        <a:lstStyle/>
        <a:p>
          <a:r>
            <a:rPr lang="en-US" sz="2400" dirty="0" smtClean="0">
              <a:solidFill>
                <a:schemeClr val="bg1"/>
              </a:solidFill>
              <a:latin typeface="Arial" panose="020B0604020202020204" pitchFamily="34" charset="0"/>
              <a:cs typeface="Arial" panose="020B0604020202020204" pitchFamily="34" charset="0"/>
            </a:rPr>
            <a:t>Present drought is </a:t>
          </a:r>
          <a:r>
            <a:rPr lang="en-US" sz="2400" dirty="0" smtClean="0">
              <a:solidFill>
                <a:srgbClr val="FFFF00"/>
              </a:solidFill>
              <a:latin typeface="Arial" panose="020B0604020202020204" pitchFamily="34" charset="0"/>
              <a:cs typeface="Arial" panose="020B0604020202020204" pitchFamily="34" charset="0"/>
            </a:rPr>
            <a:t>continuation of episode </a:t>
          </a:r>
          <a:r>
            <a:rPr lang="en-US" sz="2400" dirty="0" smtClean="0">
              <a:solidFill>
                <a:schemeClr val="bg1"/>
              </a:solidFill>
              <a:latin typeface="Arial" panose="020B0604020202020204" pitchFamily="34" charset="0"/>
              <a:cs typeface="Arial" panose="020B0604020202020204" pitchFamily="34" charset="0"/>
            </a:rPr>
            <a:t>started in Feb 2014</a:t>
          </a:r>
          <a:endParaRPr lang="en-GB" sz="2400" b="0" dirty="0">
            <a:solidFill>
              <a:schemeClr val="bg1"/>
            </a:solidFill>
          </a:endParaRPr>
        </a:p>
      </dgm:t>
    </dgm:pt>
    <dgm:pt modelId="{49D9CB37-F018-4D14-844B-6AF94603B2A2}" type="parTrans" cxnId="{2D2B92A4-EF28-46AA-B66D-F9562F64D0E1}">
      <dgm:prSet/>
      <dgm:spPr/>
      <dgm:t>
        <a:bodyPr/>
        <a:lstStyle/>
        <a:p>
          <a:endParaRPr lang="en-GB"/>
        </a:p>
      </dgm:t>
    </dgm:pt>
    <dgm:pt modelId="{1A7EEF0C-88F3-4A2E-A77B-CBEE03A45AE1}" type="sibTrans" cxnId="{2D2B92A4-EF28-46AA-B66D-F9562F64D0E1}">
      <dgm:prSet/>
      <dgm:spPr/>
      <dgm:t>
        <a:bodyPr/>
        <a:lstStyle/>
        <a:p>
          <a:endParaRPr lang="en-GB"/>
        </a:p>
      </dgm:t>
    </dgm:pt>
    <dgm:pt modelId="{098CDA46-5F56-44B8-A92B-5CE809C2436F}">
      <dgm:prSet custT="1"/>
      <dgm:spPr>
        <a:solidFill>
          <a:srgbClr val="0E1E20"/>
        </a:solidFill>
      </dgm:spPr>
      <dgm:t>
        <a:bodyPr/>
        <a:lstStyle/>
        <a:p>
          <a:r>
            <a:rPr lang="en-US" sz="2400" dirty="0" err="1" smtClean="0">
              <a:solidFill>
                <a:srgbClr val="FFFF00"/>
              </a:solidFill>
              <a:latin typeface="Arial" panose="020B0604020202020204" pitchFamily="34" charset="0"/>
              <a:cs typeface="Arial" panose="020B0604020202020204" pitchFamily="34" charset="0"/>
            </a:rPr>
            <a:t>Govt</a:t>
          </a:r>
          <a:r>
            <a:rPr lang="en-US" sz="2400" dirty="0" smtClean="0">
              <a:solidFill>
                <a:srgbClr val="FFFF00"/>
              </a:solidFill>
              <a:latin typeface="Arial" panose="020B0604020202020204" pitchFamily="34" charset="0"/>
              <a:cs typeface="Arial" panose="020B0604020202020204" pitchFamily="34" charset="0"/>
            </a:rPr>
            <a:t> of Sind provided relief, medical support and free wheat </a:t>
          </a:r>
          <a:r>
            <a:rPr lang="en-US" sz="2400" dirty="0" smtClean="0">
              <a:solidFill>
                <a:schemeClr val="bg1"/>
              </a:solidFill>
              <a:latin typeface="Arial" panose="020B0604020202020204" pitchFamily="34" charset="0"/>
              <a:cs typeface="Arial" panose="020B0604020202020204" pitchFamily="34" charset="0"/>
            </a:rPr>
            <a:t>to alleviate the sufferings of population</a:t>
          </a:r>
        </a:p>
      </dgm:t>
    </dgm:pt>
    <dgm:pt modelId="{F23D926F-EB2E-40AE-BC18-A63C4CB4405A}" type="parTrans" cxnId="{B25A6EC3-BE07-41CE-A6F9-256DC22D04EE}">
      <dgm:prSet/>
      <dgm:spPr/>
      <dgm:t>
        <a:bodyPr/>
        <a:lstStyle/>
        <a:p>
          <a:endParaRPr lang="en-GB"/>
        </a:p>
      </dgm:t>
    </dgm:pt>
    <dgm:pt modelId="{958E49E1-30D9-48C8-93C3-5E6F41571552}" type="sibTrans" cxnId="{B25A6EC3-BE07-41CE-A6F9-256DC22D04EE}">
      <dgm:prSet/>
      <dgm:spPr/>
      <dgm:t>
        <a:bodyPr/>
        <a:lstStyle/>
        <a:p>
          <a:endParaRPr lang="en-GB"/>
        </a:p>
      </dgm:t>
    </dgm:pt>
    <dgm:pt modelId="{65E38572-BCFC-4FB6-8703-52956D0D9597}">
      <dgm:prSet custT="1"/>
      <dgm:spPr>
        <a:solidFill>
          <a:srgbClr val="0E1E20"/>
        </a:solidFill>
      </dgm:spPr>
      <dgm:t>
        <a:bodyPr/>
        <a:lstStyle/>
        <a:p>
          <a:r>
            <a:rPr lang="en-US" sz="2400" dirty="0" smtClean="0">
              <a:solidFill>
                <a:srgbClr val="FFFF00"/>
              </a:solidFill>
              <a:latin typeface="Arial" panose="020B0604020202020204" pitchFamily="34" charset="0"/>
              <a:cs typeface="Arial" panose="020B0604020202020204" pitchFamily="34" charset="0"/>
            </a:rPr>
            <a:t>PM announced </a:t>
          </a:r>
          <a:r>
            <a:rPr lang="en-US" sz="2400" dirty="0" err="1" smtClean="0">
              <a:solidFill>
                <a:srgbClr val="FFFF00"/>
              </a:solidFill>
              <a:latin typeface="Arial" panose="020B0604020202020204" pitchFamily="34" charset="0"/>
              <a:cs typeface="Arial" panose="020B0604020202020204" pitchFamily="34" charset="0"/>
            </a:rPr>
            <a:t>Rs</a:t>
          </a:r>
          <a:r>
            <a:rPr lang="en-US" sz="2400" dirty="0" smtClean="0">
              <a:solidFill>
                <a:srgbClr val="FFFF00"/>
              </a:solidFill>
              <a:latin typeface="Arial" panose="020B0604020202020204" pitchFamily="34" charset="0"/>
              <a:cs typeface="Arial" panose="020B0604020202020204" pitchFamily="34" charset="0"/>
            </a:rPr>
            <a:t> 1 </a:t>
          </a:r>
          <a:r>
            <a:rPr lang="en-US" sz="2400" dirty="0" err="1" smtClean="0">
              <a:solidFill>
                <a:srgbClr val="FFFF00"/>
              </a:solidFill>
              <a:latin typeface="Arial" panose="020B0604020202020204" pitchFamily="34" charset="0"/>
              <a:cs typeface="Arial" panose="020B0604020202020204" pitchFamily="34" charset="0"/>
            </a:rPr>
            <a:t>Bn</a:t>
          </a:r>
          <a:r>
            <a:rPr lang="en-US" sz="2400" dirty="0" smtClean="0">
              <a:solidFill>
                <a:srgbClr val="FFFF00"/>
              </a:solidFill>
              <a:latin typeface="Arial" panose="020B0604020202020204" pitchFamily="34" charset="0"/>
              <a:cs typeface="Arial" panose="020B0604020202020204" pitchFamily="34" charset="0"/>
            </a:rPr>
            <a:t> as financial assistance </a:t>
          </a:r>
          <a:r>
            <a:rPr lang="en-US" sz="2400" dirty="0" smtClean="0">
              <a:solidFill>
                <a:schemeClr val="bg1"/>
              </a:solidFill>
              <a:latin typeface="Arial" panose="020B0604020202020204" pitchFamily="34" charset="0"/>
              <a:cs typeface="Arial" panose="020B0604020202020204" pitchFamily="34" charset="0"/>
            </a:rPr>
            <a:t>through BISP for people of Thar </a:t>
          </a:r>
        </a:p>
      </dgm:t>
    </dgm:pt>
    <dgm:pt modelId="{8046FC9E-C7C4-4E9E-B73F-8367AAE2A21B}" type="parTrans" cxnId="{A9E2D4E1-01FE-4B81-9273-2D1D1DF28A14}">
      <dgm:prSet/>
      <dgm:spPr/>
      <dgm:t>
        <a:bodyPr/>
        <a:lstStyle/>
        <a:p>
          <a:endParaRPr lang="en-GB"/>
        </a:p>
      </dgm:t>
    </dgm:pt>
    <dgm:pt modelId="{8A562E51-60DD-4DE1-9DBA-D91537A69738}" type="sibTrans" cxnId="{A9E2D4E1-01FE-4B81-9273-2D1D1DF28A14}">
      <dgm:prSet/>
      <dgm:spPr/>
      <dgm:t>
        <a:bodyPr/>
        <a:lstStyle/>
        <a:p>
          <a:endParaRPr lang="en-GB"/>
        </a:p>
      </dgm:t>
    </dgm:pt>
    <dgm:pt modelId="{CBA37FF1-144E-4628-9DFC-381C2ED253CA}">
      <dgm:prSet custT="1"/>
      <dgm:spPr>
        <a:solidFill>
          <a:srgbClr val="0E1E20"/>
        </a:solidFill>
      </dgm:spPr>
      <dgm:t>
        <a:bodyPr/>
        <a:lstStyle/>
        <a:p>
          <a:r>
            <a:rPr lang="en-US" sz="2400" dirty="0" smtClean="0">
              <a:solidFill>
                <a:srgbClr val="FFFF00"/>
              </a:solidFill>
              <a:latin typeface="Arial" panose="020B0604020202020204" pitchFamily="34" charset="0"/>
              <a:cs typeface="Arial" panose="020B0604020202020204" pitchFamily="34" charset="0"/>
            </a:rPr>
            <a:t>Situation</a:t>
          </a:r>
          <a:r>
            <a:rPr lang="en-US" sz="2400" dirty="0" smtClean="0">
              <a:solidFill>
                <a:schemeClr val="bg1"/>
              </a:solidFill>
              <a:latin typeface="Arial" panose="020B0604020202020204" pitchFamily="34" charset="0"/>
              <a:cs typeface="Arial" panose="020B0604020202020204" pitchFamily="34" charset="0"/>
            </a:rPr>
            <a:t> got stabilized and even </a:t>
          </a:r>
          <a:r>
            <a:rPr lang="en-US" sz="2400" dirty="0" smtClean="0">
              <a:solidFill>
                <a:srgbClr val="FFFF00"/>
              </a:solidFill>
              <a:latin typeface="Arial" panose="020B0604020202020204" pitchFamily="34" charset="0"/>
              <a:cs typeface="Arial" panose="020B0604020202020204" pitchFamily="34" charset="0"/>
            </a:rPr>
            <a:t>improved</a:t>
          </a:r>
          <a:r>
            <a:rPr lang="en-US" sz="2400" dirty="0" smtClean="0">
              <a:solidFill>
                <a:schemeClr val="bg1"/>
              </a:solidFill>
              <a:latin typeface="Arial" panose="020B0604020202020204" pitchFamily="34" charset="0"/>
              <a:cs typeface="Arial" panose="020B0604020202020204" pitchFamily="34" charset="0"/>
            </a:rPr>
            <a:t> with scattered </a:t>
          </a:r>
          <a:r>
            <a:rPr lang="en-US" sz="2400" dirty="0" smtClean="0">
              <a:solidFill>
                <a:srgbClr val="FFFF00"/>
              </a:solidFill>
              <a:latin typeface="Arial" panose="020B0604020202020204" pitchFamily="34" charset="0"/>
              <a:cs typeface="Arial" panose="020B0604020202020204" pitchFamily="34" charset="0"/>
            </a:rPr>
            <a:t>spells of rain in the region</a:t>
          </a:r>
        </a:p>
      </dgm:t>
    </dgm:pt>
    <dgm:pt modelId="{9E61CD6B-8CDD-4A65-88D6-0B4EDC67ED7F}" type="parTrans" cxnId="{B10C2120-590C-430C-93C3-B37C612D6FD6}">
      <dgm:prSet/>
      <dgm:spPr/>
      <dgm:t>
        <a:bodyPr/>
        <a:lstStyle/>
        <a:p>
          <a:endParaRPr lang="en-GB"/>
        </a:p>
      </dgm:t>
    </dgm:pt>
    <dgm:pt modelId="{9D56601E-F37A-4F37-A582-3AD009D75E84}" type="sibTrans" cxnId="{B10C2120-590C-430C-93C3-B37C612D6FD6}">
      <dgm:prSet/>
      <dgm:spPr/>
      <dgm:t>
        <a:bodyPr/>
        <a:lstStyle/>
        <a:p>
          <a:endParaRPr lang="en-GB"/>
        </a:p>
      </dgm:t>
    </dgm:pt>
    <dgm:pt modelId="{9994F8B5-A3B2-4448-9155-A03C1DFEDDB4}">
      <dgm:prSet custT="1"/>
      <dgm:spPr>
        <a:solidFill>
          <a:srgbClr val="0E1E20"/>
        </a:solidFill>
      </dgm:spPr>
      <dgm:t>
        <a:bodyPr/>
        <a:lstStyle/>
        <a:p>
          <a:r>
            <a:rPr lang="en-US" sz="2400" dirty="0" smtClean="0">
              <a:solidFill>
                <a:schemeClr val="bg1"/>
              </a:solidFill>
              <a:latin typeface="Arial" panose="020B0604020202020204" pitchFamily="34" charset="0"/>
              <a:cs typeface="Arial" panose="020B0604020202020204" pitchFamily="34" charset="0"/>
            </a:rPr>
            <a:t>Recent media hype has once again brought the subject of </a:t>
          </a:r>
          <a:r>
            <a:rPr lang="en-US" sz="2400" dirty="0" err="1" smtClean="0">
              <a:solidFill>
                <a:schemeClr val="bg1"/>
              </a:solidFill>
              <a:latin typeface="Arial" panose="020B0604020202020204" pitchFamily="34" charset="0"/>
              <a:cs typeface="Arial" panose="020B0604020202020204" pitchFamily="34" charset="0"/>
            </a:rPr>
            <a:t>Tharparkar</a:t>
          </a:r>
          <a:r>
            <a:rPr lang="en-US" sz="2400" dirty="0" smtClean="0">
              <a:solidFill>
                <a:schemeClr val="bg1"/>
              </a:solidFill>
              <a:latin typeface="Arial" panose="020B0604020202020204" pitchFamily="34" charset="0"/>
              <a:cs typeface="Arial" panose="020B0604020202020204" pitchFamily="34" charset="0"/>
            </a:rPr>
            <a:t> to the forefront highlighting child mortality</a:t>
          </a:r>
        </a:p>
      </dgm:t>
    </dgm:pt>
    <dgm:pt modelId="{9468B343-44B1-4EEF-9FD2-01FDAD2AE47A}" type="parTrans" cxnId="{E1185BAE-BF1B-4C0F-A859-57EDCA10169C}">
      <dgm:prSet/>
      <dgm:spPr/>
      <dgm:t>
        <a:bodyPr/>
        <a:lstStyle/>
        <a:p>
          <a:endParaRPr lang="en-GB"/>
        </a:p>
      </dgm:t>
    </dgm:pt>
    <dgm:pt modelId="{3A2A56D2-5F0A-4E47-BE6B-DC1FD84BB672}" type="sibTrans" cxnId="{E1185BAE-BF1B-4C0F-A859-57EDCA10169C}">
      <dgm:prSet/>
      <dgm:spPr/>
      <dgm:t>
        <a:bodyPr/>
        <a:lstStyle/>
        <a:p>
          <a:endParaRPr lang="en-GB"/>
        </a:p>
      </dgm:t>
    </dgm:pt>
    <dgm:pt modelId="{FF7DCB8C-1A10-42F5-A80C-457C3B3ABA75}">
      <dgm:prSet custT="1"/>
      <dgm:spPr>
        <a:solidFill>
          <a:srgbClr val="0E1E20"/>
        </a:solidFill>
      </dgm:spPr>
      <dgm:t>
        <a:bodyPr/>
        <a:lstStyle/>
        <a:p>
          <a:r>
            <a:rPr lang="en-US" sz="2400" dirty="0" smtClean="0">
              <a:solidFill>
                <a:schemeClr val="bg1"/>
              </a:solidFill>
              <a:latin typeface="Arial" panose="020B0604020202020204" pitchFamily="34" charset="0"/>
              <a:ea typeface="MS PGothic" panose="020B0600070205080204" pitchFamily="34" charset="-128"/>
            </a:rPr>
            <a:t>482 deaths have been reported since 1 Dec 2013 (95 male, 102 female, 285 children)</a:t>
          </a:r>
          <a:endParaRPr lang="en-US" sz="2400" dirty="0" smtClean="0">
            <a:solidFill>
              <a:schemeClr val="bg1"/>
            </a:solidFill>
            <a:latin typeface="Arial" panose="020B0604020202020204" pitchFamily="34" charset="0"/>
            <a:cs typeface="Arial" panose="020B0604020202020204" pitchFamily="34" charset="0"/>
          </a:endParaRPr>
        </a:p>
      </dgm:t>
    </dgm:pt>
    <dgm:pt modelId="{A5DFD842-6664-4ECE-A0ED-16A947D6AEC0}" type="parTrans" cxnId="{4550746F-5693-49EE-8CD3-604BF69D2C98}">
      <dgm:prSet/>
      <dgm:spPr/>
      <dgm:t>
        <a:bodyPr/>
        <a:lstStyle/>
        <a:p>
          <a:endParaRPr lang="en-GB"/>
        </a:p>
      </dgm:t>
    </dgm:pt>
    <dgm:pt modelId="{4C8D8915-2A30-45D3-953A-D13589C7C495}" type="sibTrans" cxnId="{4550746F-5693-49EE-8CD3-604BF69D2C98}">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C7B0EA59-45CE-457E-ABB7-48A971F28D1D}" type="pres">
      <dgm:prSet presAssocID="{68DDBBA9-175E-424B-9021-8CC70B6AB893}" presName="parentText" presStyleLbl="node1" presStyleIdx="0" presStyleCnt="6" custScaleY="86814" custLinFactY="-27976" custLinFactNeighborY="-100000">
        <dgm:presLayoutVars>
          <dgm:chMax val="0"/>
          <dgm:bulletEnabled val="1"/>
        </dgm:presLayoutVars>
      </dgm:prSet>
      <dgm:spPr/>
      <dgm:t>
        <a:bodyPr/>
        <a:lstStyle/>
        <a:p>
          <a:endParaRPr lang="en-GB"/>
        </a:p>
      </dgm:t>
    </dgm:pt>
    <dgm:pt modelId="{DB8D5D77-37EC-4668-99E0-D6E658E2EC5E}" type="pres">
      <dgm:prSet presAssocID="{1A7EEF0C-88F3-4A2E-A77B-CBEE03A45AE1}" presName="spacer" presStyleCnt="0"/>
      <dgm:spPr/>
    </dgm:pt>
    <dgm:pt modelId="{D9644784-D09E-45EB-9F97-548CDF566529}" type="pres">
      <dgm:prSet presAssocID="{098CDA46-5F56-44B8-A92B-5CE809C2436F}" presName="parentText" presStyleLbl="node1" presStyleIdx="1" presStyleCnt="6" custLinFactNeighborY="-22346">
        <dgm:presLayoutVars>
          <dgm:chMax val="0"/>
          <dgm:bulletEnabled val="1"/>
        </dgm:presLayoutVars>
      </dgm:prSet>
      <dgm:spPr/>
      <dgm:t>
        <a:bodyPr/>
        <a:lstStyle/>
        <a:p>
          <a:endParaRPr lang="en-GB"/>
        </a:p>
      </dgm:t>
    </dgm:pt>
    <dgm:pt modelId="{6A5A711F-8528-47A6-8AAD-D4C1709E9103}" type="pres">
      <dgm:prSet presAssocID="{958E49E1-30D9-48C8-93C3-5E6F41571552}" presName="spacer" presStyleCnt="0"/>
      <dgm:spPr/>
    </dgm:pt>
    <dgm:pt modelId="{4E288407-626A-4115-95AD-F5A87BBC1CCB}" type="pres">
      <dgm:prSet presAssocID="{65E38572-BCFC-4FB6-8703-52956D0D9597}" presName="parentText" presStyleLbl="node1" presStyleIdx="2" presStyleCnt="6" custLinFactNeighborY="-20037">
        <dgm:presLayoutVars>
          <dgm:chMax val="0"/>
          <dgm:bulletEnabled val="1"/>
        </dgm:presLayoutVars>
      </dgm:prSet>
      <dgm:spPr/>
      <dgm:t>
        <a:bodyPr/>
        <a:lstStyle/>
        <a:p>
          <a:endParaRPr lang="en-GB"/>
        </a:p>
      </dgm:t>
    </dgm:pt>
    <dgm:pt modelId="{2A494032-D68A-4798-BE56-AD27FCB54B62}" type="pres">
      <dgm:prSet presAssocID="{8A562E51-60DD-4DE1-9DBA-D91537A69738}" presName="spacer" presStyleCnt="0"/>
      <dgm:spPr/>
    </dgm:pt>
    <dgm:pt modelId="{FD0ACFD9-D11C-4A47-840F-77F7522EE08E}" type="pres">
      <dgm:prSet presAssocID="{CBA37FF1-144E-4628-9DFC-381C2ED253CA}" presName="parentText" presStyleLbl="node1" presStyleIdx="3" presStyleCnt="6" custLinFactNeighborY="-17553">
        <dgm:presLayoutVars>
          <dgm:chMax val="0"/>
          <dgm:bulletEnabled val="1"/>
        </dgm:presLayoutVars>
      </dgm:prSet>
      <dgm:spPr/>
      <dgm:t>
        <a:bodyPr/>
        <a:lstStyle/>
        <a:p>
          <a:endParaRPr lang="en-GB"/>
        </a:p>
      </dgm:t>
    </dgm:pt>
    <dgm:pt modelId="{984787AE-78F0-4E4A-A784-D78F8A102947}" type="pres">
      <dgm:prSet presAssocID="{9D56601E-F37A-4F37-A582-3AD009D75E84}" presName="spacer" presStyleCnt="0"/>
      <dgm:spPr/>
    </dgm:pt>
    <dgm:pt modelId="{4367384F-A4F4-490A-BD60-D782142BB33A}" type="pres">
      <dgm:prSet presAssocID="{9994F8B5-A3B2-4448-9155-A03C1DFEDDB4}" presName="parentText" presStyleLbl="node1" presStyleIdx="4" presStyleCnt="6" custLinFactNeighborY="-16900">
        <dgm:presLayoutVars>
          <dgm:chMax val="0"/>
          <dgm:bulletEnabled val="1"/>
        </dgm:presLayoutVars>
      </dgm:prSet>
      <dgm:spPr/>
      <dgm:t>
        <a:bodyPr/>
        <a:lstStyle/>
        <a:p>
          <a:endParaRPr lang="en-GB"/>
        </a:p>
      </dgm:t>
    </dgm:pt>
    <dgm:pt modelId="{E09FFD30-99BA-4A4E-A08E-7D6D96338E0D}" type="pres">
      <dgm:prSet presAssocID="{3A2A56D2-5F0A-4E47-BE6B-DC1FD84BB672}" presName="spacer" presStyleCnt="0"/>
      <dgm:spPr/>
    </dgm:pt>
    <dgm:pt modelId="{DD768C11-82E9-4D32-9C4B-14A40522517D}" type="pres">
      <dgm:prSet presAssocID="{FF7DCB8C-1A10-42F5-A80C-457C3B3ABA75}" presName="parentText" presStyleLbl="node1" presStyleIdx="5" presStyleCnt="6">
        <dgm:presLayoutVars>
          <dgm:chMax val="0"/>
          <dgm:bulletEnabled val="1"/>
        </dgm:presLayoutVars>
      </dgm:prSet>
      <dgm:spPr/>
      <dgm:t>
        <a:bodyPr/>
        <a:lstStyle/>
        <a:p>
          <a:endParaRPr lang="en-GB"/>
        </a:p>
      </dgm:t>
    </dgm:pt>
  </dgm:ptLst>
  <dgm:cxnLst>
    <dgm:cxn modelId="{DF5B6EB3-6A5B-456B-A161-7B0123B97B47}" type="presOf" srcId="{FF7DCB8C-1A10-42F5-A80C-457C3B3ABA75}" destId="{DD768C11-82E9-4D32-9C4B-14A40522517D}" srcOrd="0" destOrd="0" presId="urn:microsoft.com/office/officeart/2005/8/layout/vList2"/>
    <dgm:cxn modelId="{5D1624AA-8173-46FE-B3FB-6F10E5EB0F26}" type="presOf" srcId="{CBA37FF1-144E-4628-9DFC-381C2ED253CA}" destId="{FD0ACFD9-D11C-4A47-840F-77F7522EE08E}" srcOrd="0" destOrd="0" presId="urn:microsoft.com/office/officeart/2005/8/layout/vList2"/>
    <dgm:cxn modelId="{E1185BAE-BF1B-4C0F-A859-57EDCA10169C}" srcId="{6062224B-CA5B-4CE2-9E02-029E60814B97}" destId="{9994F8B5-A3B2-4448-9155-A03C1DFEDDB4}" srcOrd="4" destOrd="0" parTransId="{9468B343-44B1-4EEF-9FD2-01FDAD2AE47A}" sibTransId="{3A2A56D2-5F0A-4E47-BE6B-DC1FD84BB672}"/>
    <dgm:cxn modelId="{AC258A8F-44FE-44B8-A97F-979AC3EFE16B}" type="presOf" srcId="{9994F8B5-A3B2-4448-9155-A03C1DFEDDB4}" destId="{4367384F-A4F4-490A-BD60-D782142BB33A}" srcOrd="0" destOrd="0" presId="urn:microsoft.com/office/officeart/2005/8/layout/vList2"/>
    <dgm:cxn modelId="{B10C2120-590C-430C-93C3-B37C612D6FD6}" srcId="{6062224B-CA5B-4CE2-9E02-029E60814B97}" destId="{CBA37FF1-144E-4628-9DFC-381C2ED253CA}" srcOrd="3" destOrd="0" parTransId="{9E61CD6B-8CDD-4A65-88D6-0B4EDC67ED7F}" sibTransId="{9D56601E-F37A-4F37-A582-3AD009D75E84}"/>
    <dgm:cxn modelId="{54D56687-5EE4-4387-BBE1-C4FD2F51FB60}" type="presOf" srcId="{6062224B-CA5B-4CE2-9E02-029E60814B97}" destId="{F64FFCE6-A2B0-45A1-B1C9-62FD2932ECEA}" srcOrd="0" destOrd="0" presId="urn:microsoft.com/office/officeart/2005/8/layout/vList2"/>
    <dgm:cxn modelId="{5ECEB713-B4D8-4766-9F44-800F68A48A0C}" type="presOf" srcId="{65E38572-BCFC-4FB6-8703-52956D0D9597}" destId="{4E288407-626A-4115-95AD-F5A87BBC1CCB}" srcOrd="0" destOrd="0" presId="urn:microsoft.com/office/officeart/2005/8/layout/vList2"/>
    <dgm:cxn modelId="{2D2B92A4-EF28-46AA-B66D-F9562F64D0E1}" srcId="{6062224B-CA5B-4CE2-9E02-029E60814B97}" destId="{68DDBBA9-175E-424B-9021-8CC70B6AB893}" srcOrd="0" destOrd="0" parTransId="{49D9CB37-F018-4D14-844B-6AF94603B2A2}" sibTransId="{1A7EEF0C-88F3-4A2E-A77B-CBEE03A45AE1}"/>
    <dgm:cxn modelId="{B25A6EC3-BE07-41CE-A6F9-256DC22D04EE}" srcId="{6062224B-CA5B-4CE2-9E02-029E60814B97}" destId="{098CDA46-5F56-44B8-A92B-5CE809C2436F}" srcOrd="1" destOrd="0" parTransId="{F23D926F-EB2E-40AE-BC18-A63C4CB4405A}" sibTransId="{958E49E1-30D9-48C8-93C3-5E6F41571552}"/>
    <dgm:cxn modelId="{3B5A72F3-9811-45DB-BF4E-0C6B33A60E68}" type="presOf" srcId="{68DDBBA9-175E-424B-9021-8CC70B6AB893}" destId="{C7B0EA59-45CE-457E-ABB7-48A971F28D1D}" srcOrd="0" destOrd="0" presId="urn:microsoft.com/office/officeart/2005/8/layout/vList2"/>
    <dgm:cxn modelId="{4550746F-5693-49EE-8CD3-604BF69D2C98}" srcId="{6062224B-CA5B-4CE2-9E02-029E60814B97}" destId="{FF7DCB8C-1A10-42F5-A80C-457C3B3ABA75}" srcOrd="5" destOrd="0" parTransId="{A5DFD842-6664-4ECE-A0ED-16A947D6AEC0}" sibTransId="{4C8D8915-2A30-45D3-953A-D13589C7C495}"/>
    <dgm:cxn modelId="{DAA02185-0398-4A6B-ABEB-3171D7B34133}" type="presOf" srcId="{098CDA46-5F56-44B8-A92B-5CE809C2436F}" destId="{D9644784-D09E-45EB-9F97-548CDF566529}" srcOrd="0" destOrd="0" presId="urn:microsoft.com/office/officeart/2005/8/layout/vList2"/>
    <dgm:cxn modelId="{A9E2D4E1-01FE-4B81-9273-2D1D1DF28A14}" srcId="{6062224B-CA5B-4CE2-9E02-029E60814B97}" destId="{65E38572-BCFC-4FB6-8703-52956D0D9597}" srcOrd="2" destOrd="0" parTransId="{8046FC9E-C7C4-4E9E-B73F-8367AAE2A21B}" sibTransId="{8A562E51-60DD-4DE1-9DBA-D91537A69738}"/>
    <dgm:cxn modelId="{63A9C367-5950-4718-992B-C0E8EF1ED65E}" type="presParOf" srcId="{F64FFCE6-A2B0-45A1-B1C9-62FD2932ECEA}" destId="{C7B0EA59-45CE-457E-ABB7-48A971F28D1D}" srcOrd="0" destOrd="0" presId="urn:microsoft.com/office/officeart/2005/8/layout/vList2"/>
    <dgm:cxn modelId="{D3D3EA61-6A89-478A-889F-D14EA2FA4138}" type="presParOf" srcId="{F64FFCE6-A2B0-45A1-B1C9-62FD2932ECEA}" destId="{DB8D5D77-37EC-4668-99E0-D6E658E2EC5E}" srcOrd="1" destOrd="0" presId="urn:microsoft.com/office/officeart/2005/8/layout/vList2"/>
    <dgm:cxn modelId="{F01F4261-BD9E-49F9-A726-CC9613F264B1}" type="presParOf" srcId="{F64FFCE6-A2B0-45A1-B1C9-62FD2932ECEA}" destId="{D9644784-D09E-45EB-9F97-548CDF566529}" srcOrd="2" destOrd="0" presId="urn:microsoft.com/office/officeart/2005/8/layout/vList2"/>
    <dgm:cxn modelId="{BD743F49-339F-4D11-8885-EF343C2A3FAB}" type="presParOf" srcId="{F64FFCE6-A2B0-45A1-B1C9-62FD2932ECEA}" destId="{6A5A711F-8528-47A6-8AAD-D4C1709E9103}" srcOrd="3" destOrd="0" presId="urn:microsoft.com/office/officeart/2005/8/layout/vList2"/>
    <dgm:cxn modelId="{50FE3F78-43B2-403C-A599-2DCEF38AEF18}" type="presParOf" srcId="{F64FFCE6-A2B0-45A1-B1C9-62FD2932ECEA}" destId="{4E288407-626A-4115-95AD-F5A87BBC1CCB}" srcOrd="4" destOrd="0" presId="urn:microsoft.com/office/officeart/2005/8/layout/vList2"/>
    <dgm:cxn modelId="{981C6B4D-3836-4F45-9E92-0E894DD5C648}" type="presParOf" srcId="{F64FFCE6-A2B0-45A1-B1C9-62FD2932ECEA}" destId="{2A494032-D68A-4798-BE56-AD27FCB54B62}" srcOrd="5" destOrd="0" presId="urn:microsoft.com/office/officeart/2005/8/layout/vList2"/>
    <dgm:cxn modelId="{5CAD73C7-3749-4542-8159-0EBD469D90E4}" type="presParOf" srcId="{F64FFCE6-A2B0-45A1-B1C9-62FD2932ECEA}" destId="{FD0ACFD9-D11C-4A47-840F-77F7522EE08E}" srcOrd="6" destOrd="0" presId="urn:microsoft.com/office/officeart/2005/8/layout/vList2"/>
    <dgm:cxn modelId="{7B16971B-0B56-4076-BD8A-084D67F6C29D}" type="presParOf" srcId="{F64FFCE6-A2B0-45A1-B1C9-62FD2932ECEA}" destId="{984787AE-78F0-4E4A-A784-D78F8A102947}" srcOrd="7" destOrd="0" presId="urn:microsoft.com/office/officeart/2005/8/layout/vList2"/>
    <dgm:cxn modelId="{518CA2FC-C7BA-4212-8445-8BC526165062}" type="presParOf" srcId="{F64FFCE6-A2B0-45A1-B1C9-62FD2932ECEA}" destId="{4367384F-A4F4-490A-BD60-D782142BB33A}" srcOrd="8" destOrd="0" presId="urn:microsoft.com/office/officeart/2005/8/layout/vList2"/>
    <dgm:cxn modelId="{481E467A-3815-4B18-8340-AFC1977B7B27}" type="presParOf" srcId="{F64FFCE6-A2B0-45A1-B1C9-62FD2932ECEA}" destId="{E09FFD30-99BA-4A4E-A08E-7D6D96338E0D}" srcOrd="9" destOrd="0" presId="urn:microsoft.com/office/officeart/2005/8/layout/vList2"/>
    <dgm:cxn modelId="{75AEF179-BDF8-48E6-AD0D-7AF186E4E0B6}" type="presParOf" srcId="{F64FFCE6-A2B0-45A1-B1C9-62FD2932ECEA}" destId="{DD768C11-82E9-4D32-9C4B-14A40522517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68DDBBA9-175E-424B-9021-8CC70B6AB893}">
      <dgm:prSet custT="1"/>
      <dgm:spPr>
        <a:solidFill>
          <a:srgbClr val="0E1E20"/>
        </a:solidFill>
      </dgm:spPr>
      <dgm:t>
        <a:bodyPr/>
        <a:lstStyle/>
        <a:p>
          <a:r>
            <a:rPr lang="en-GB" sz="2400" dirty="0" smtClean="0">
              <a:solidFill>
                <a:srgbClr val="FFFF00"/>
              </a:solidFill>
              <a:latin typeface="Arial" panose="020B0604020202020204" pitchFamily="34" charset="0"/>
              <a:cs typeface="Arial" panose="020B0604020202020204" pitchFamily="34" charset="0"/>
            </a:rPr>
            <a:t>Poor Rainfall</a:t>
          </a:r>
          <a:endParaRPr lang="en-GB" sz="2400" b="0" dirty="0">
            <a:solidFill>
              <a:srgbClr val="FFFF00"/>
            </a:solidFill>
          </a:endParaRPr>
        </a:p>
      </dgm:t>
    </dgm:pt>
    <dgm:pt modelId="{49D9CB37-F018-4D14-844B-6AF94603B2A2}" type="parTrans" cxnId="{2D2B92A4-EF28-46AA-B66D-F9562F64D0E1}">
      <dgm:prSet/>
      <dgm:spPr/>
      <dgm:t>
        <a:bodyPr/>
        <a:lstStyle/>
        <a:p>
          <a:endParaRPr lang="en-GB"/>
        </a:p>
      </dgm:t>
    </dgm:pt>
    <dgm:pt modelId="{1A7EEF0C-88F3-4A2E-A77B-CBEE03A45AE1}" type="sibTrans" cxnId="{2D2B92A4-EF28-46AA-B66D-F9562F64D0E1}">
      <dgm:prSet/>
      <dgm:spPr/>
      <dgm:t>
        <a:bodyPr/>
        <a:lstStyle/>
        <a:p>
          <a:endParaRPr lang="en-GB"/>
        </a:p>
      </dgm:t>
    </dgm:pt>
    <dgm:pt modelId="{8A5B4A18-CF0F-48A3-84BF-4D93D5C5C100}">
      <dgm:prSet custT="1"/>
      <dgm:spPr>
        <a:solidFill>
          <a:srgbClr val="0E1E20"/>
        </a:solidFill>
      </dgm:spPr>
      <dgm:t>
        <a:bodyPr/>
        <a:lstStyle/>
        <a:p>
          <a:r>
            <a:rPr lang="en-GB" sz="2400" dirty="0" smtClean="0">
              <a:solidFill>
                <a:srgbClr val="FFFF00"/>
              </a:solidFill>
              <a:latin typeface="Arial" panose="020B0604020202020204" pitchFamily="34" charset="0"/>
              <a:cs typeface="Arial" panose="020B0604020202020204" pitchFamily="34" charset="0"/>
            </a:rPr>
            <a:t>Depletion</a:t>
          </a:r>
          <a:r>
            <a:rPr lang="en-GB" sz="2400" dirty="0" smtClean="0">
              <a:latin typeface="Arial" panose="020B0604020202020204" pitchFamily="34" charset="0"/>
              <a:cs typeface="Arial" panose="020B0604020202020204" pitchFamily="34" charset="0"/>
            </a:rPr>
            <a:t> of Surface &amp; Sub Surface </a:t>
          </a:r>
          <a:r>
            <a:rPr lang="en-GB" sz="2400" dirty="0" smtClean="0">
              <a:solidFill>
                <a:srgbClr val="FFFF00"/>
              </a:solidFill>
              <a:latin typeface="Arial" panose="020B0604020202020204" pitchFamily="34" charset="0"/>
              <a:cs typeface="Arial" panose="020B0604020202020204" pitchFamily="34" charset="0"/>
            </a:rPr>
            <a:t>Water</a:t>
          </a:r>
          <a:endParaRPr lang="en-GB" sz="2400" dirty="0">
            <a:solidFill>
              <a:srgbClr val="FFFF00"/>
            </a:solidFill>
            <a:latin typeface="Arial" panose="020B0604020202020204" pitchFamily="34" charset="0"/>
            <a:cs typeface="Arial" panose="020B0604020202020204" pitchFamily="34" charset="0"/>
          </a:endParaRPr>
        </a:p>
      </dgm:t>
    </dgm:pt>
    <dgm:pt modelId="{585C7B0D-553E-472D-A66B-E4E6D5BF0101}" type="parTrans" cxnId="{E3E8A1E0-031C-4689-807B-CDA47A28143B}">
      <dgm:prSet/>
      <dgm:spPr/>
      <dgm:t>
        <a:bodyPr/>
        <a:lstStyle/>
        <a:p>
          <a:endParaRPr lang="en-GB"/>
        </a:p>
      </dgm:t>
    </dgm:pt>
    <dgm:pt modelId="{57DC3009-D726-413E-815A-645C3BE6596A}" type="sibTrans" cxnId="{E3E8A1E0-031C-4689-807B-CDA47A28143B}">
      <dgm:prSet/>
      <dgm:spPr/>
      <dgm:t>
        <a:bodyPr/>
        <a:lstStyle/>
        <a:p>
          <a:endParaRPr lang="en-GB"/>
        </a:p>
      </dgm:t>
    </dgm:pt>
    <dgm:pt modelId="{9795B20A-9736-4F71-9F6C-16DCF44D9F21}">
      <dgm:prSet custT="1"/>
      <dgm:spPr>
        <a:solidFill>
          <a:srgbClr val="0E1E20"/>
        </a:solidFill>
      </dgm:spPr>
      <dgm:t>
        <a:bodyPr/>
        <a:lstStyle/>
        <a:p>
          <a:r>
            <a:rPr lang="en-GB" sz="2400" dirty="0" smtClean="0">
              <a:latin typeface="Arial" panose="020B0604020202020204" pitchFamily="34" charset="0"/>
              <a:cs typeface="Arial" panose="020B0604020202020204" pitchFamily="34" charset="0"/>
            </a:rPr>
            <a:t>Withering Away of </a:t>
          </a:r>
          <a:r>
            <a:rPr lang="en-GB" sz="2400" dirty="0" smtClean="0">
              <a:solidFill>
                <a:srgbClr val="FFFF00"/>
              </a:solidFill>
              <a:latin typeface="Arial" panose="020B0604020202020204" pitchFamily="34" charset="0"/>
              <a:cs typeface="Arial" panose="020B0604020202020204" pitchFamily="34" charset="0"/>
            </a:rPr>
            <a:t>Vegetation</a:t>
          </a:r>
        </a:p>
      </dgm:t>
    </dgm:pt>
    <dgm:pt modelId="{D39B20E3-9C00-48C7-B3BB-25D5DA9F4413}" type="parTrans" cxnId="{16807841-ACA5-49DA-AFC4-B68BB98239CD}">
      <dgm:prSet/>
      <dgm:spPr/>
      <dgm:t>
        <a:bodyPr/>
        <a:lstStyle/>
        <a:p>
          <a:endParaRPr lang="en-GB"/>
        </a:p>
      </dgm:t>
    </dgm:pt>
    <dgm:pt modelId="{1D4560AF-0972-4CCF-ADE9-427AF30F7684}" type="sibTrans" cxnId="{16807841-ACA5-49DA-AFC4-B68BB98239CD}">
      <dgm:prSet/>
      <dgm:spPr/>
      <dgm:t>
        <a:bodyPr/>
        <a:lstStyle/>
        <a:p>
          <a:endParaRPr lang="en-GB"/>
        </a:p>
      </dgm:t>
    </dgm:pt>
    <dgm:pt modelId="{4AB746DB-976E-4C95-BEAE-BA38CB914506}">
      <dgm:prSet custT="1"/>
      <dgm:spPr>
        <a:solidFill>
          <a:srgbClr val="0E1E20"/>
        </a:solidFill>
      </dgm:spPr>
      <dgm:t>
        <a:bodyPr/>
        <a:lstStyle/>
        <a:p>
          <a:r>
            <a:rPr lang="en-GB" sz="2400" dirty="0" smtClean="0">
              <a:latin typeface="Arial" panose="020B0604020202020204" pitchFamily="34" charset="0"/>
              <a:cs typeface="Arial" panose="020B0604020202020204" pitchFamily="34" charset="0"/>
            </a:rPr>
            <a:t>Stress on Availability of </a:t>
          </a:r>
          <a:r>
            <a:rPr lang="en-GB" sz="2400" dirty="0" smtClean="0">
              <a:solidFill>
                <a:srgbClr val="FFFF00"/>
              </a:solidFill>
              <a:latin typeface="Arial" panose="020B0604020202020204" pitchFamily="34" charset="0"/>
              <a:cs typeface="Arial" panose="020B0604020202020204" pitchFamily="34" charset="0"/>
            </a:rPr>
            <a:t>Food</a:t>
          </a:r>
          <a:endParaRPr lang="en-GB" sz="2400" dirty="0">
            <a:solidFill>
              <a:srgbClr val="FFFF00"/>
            </a:solidFill>
            <a:latin typeface="Arial" panose="020B0604020202020204" pitchFamily="34" charset="0"/>
            <a:cs typeface="Arial" panose="020B0604020202020204" pitchFamily="34" charset="0"/>
          </a:endParaRPr>
        </a:p>
      </dgm:t>
    </dgm:pt>
    <dgm:pt modelId="{D0DAF8E8-B274-4FBD-B2F5-9840667EB9B3}" type="parTrans" cxnId="{CC3A5FE9-9B26-4891-B396-2F533DD553B6}">
      <dgm:prSet/>
      <dgm:spPr/>
      <dgm:t>
        <a:bodyPr/>
        <a:lstStyle/>
        <a:p>
          <a:endParaRPr lang="en-GB"/>
        </a:p>
      </dgm:t>
    </dgm:pt>
    <dgm:pt modelId="{F34C276A-0565-44AD-A456-832F760895C4}" type="sibTrans" cxnId="{CC3A5FE9-9B26-4891-B396-2F533DD553B6}">
      <dgm:prSet/>
      <dgm:spPr/>
      <dgm:t>
        <a:bodyPr/>
        <a:lstStyle/>
        <a:p>
          <a:endParaRPr lang="en-GB"/>
        </a:p>
      </dgm:t>
    </dgm:pt>
    <dgm:pt modelId="{9A2AE3B7-55AE-4185-8CB1-0E8CF65746A1}">
      <dgm:prSet custT="1"/>
      <dgm:spPr>
        <a:solidFill>
          <a:srgbClr val="0E1E20"/>
        </a:solidFill>
      </dgm:spPr>
      <dgm:t>
        <a:bodyPr/>
        <a:lstStyle/>
        <a:p>
          <a:r>
            <a:rPr lang="en-GB" sz="2400" dirty="0" smtClean="0">
              <a:solidFill>
                <a:srgbClr val="FFFF00"/>
              </a:solidFill>
              <a:latin typeface="Arial" panose="020B0604020202020204" pitchFamily="34" charset="0"/>
              <a:cs typeface="Arial" panose="020B0604020202020204" pitchFamily="34" charset="0"/>
            </a:rPr>
            <a:t>Scarcity of Fodder </a:t>
          </a:r>
          <a:r>
            <a:rPr lang="en-GB" sz="2400" dirty="0" smtClean="0">
              <a:latin typeface="Arial" panose="020B0604020202020204" pitchFamily="34" charset="0"/>
              <a:cs typeface="Arial" panose="020B0604020202020204" pitchFamily="34" charset="0"/>
            </a:rPr>
            <a:t>Leading to Diminishing Livestock </a:t>
          </a:r>
          <a:endParaRPr lang="en-GB" sz="2400" dirty="0">
            <a:latin typeface="Arial" panose="020B0604020202020204" pitchFamily="34" charset="0"/>
            <a:cs typeface="Arial" panose="020B0604020202020204" pitchFamily="34" charset="0"/>
          </a:endParaRPr>
        </a:p>
      </dgm:t>
    </dgm:pt>
    <dgm:pt modelId="{10C334BE-A9EF-41D3-9C20-7AD8319ECD67}" type="parTrans" cxnId="{C947B05E-F31B-414B-877B-9C471CA38C15}">
      <dgm:prSet/>
      <dgm:spPr/>
      <dgm:t>
        <a:bodyPr/>
        <a:lstStyle/>
        <a:p>
          <a:endParaRPr lang="en-GB"/>
        </a:p>
      </dgm:t>
    </dgm:pt>
    <dgm:pt modelId="{FE947BD6-395C-4C85-87B7-F49C84D85633}" type="sibTrans" cxnId="{C947B05E-F31B-414B-877B-9C471CA38C15}">
      <dgm:prSet/>
      <dgm:spPr/>
      <dgm:t>
        <a:bodyPr/>
        <a:lstStyle/>
        <a:p>
          <a:endParaRPr lang="en-GB"/>
        </a:p>
      </dgm:t>
    </dgm:pt>
    <dgm:pt modelId="{0FF9FF65-A1FE-4841-B956-1A5D97E45533}">
      <dgm:prSet custT="1"/>
      <dgm:spPr>
        <a:solidFill>
          <a:srgbClr val="0E1E20"/>
        </a:solidFill>
      </dgm:spPr>
      <dgm:t>
        <a:bodyPr/>
        <a:lstStyle/>
        <a:p>
          <a:r>
            <a:rPr lang="en-GB" sz="2400" dirty="0" smtClean="0">
              <a:solidFill>
                <a:srgbClr val="FFFF00"/>
              </a:solidFill>
              <a:latin typeface="Arial" panose="020B0604020202020204" pitchFamily="34" charset="0"/>
              <a:cs typeface="Arial" panose="020B0604020202020204" pitchFamily="34" charset="0"/>
            </a:rPr>
            <a:t>Forced Migration</a:t>
          </a:r>
          <a:endParaRPr lang="en-GB" sz="2400" dirty="0">
            <a:latin typeface="Arial" panose="020B0604020202020204" pitchFamily="34" charset="0"/>
            <a:cs typeface="Arial" panose="020B0604020202020204" pitchFamily="34" charset="0"/>
          </a:endParaRPr>
        </a:p>
      </dgm:t>
    </dgm:pt>
    <dgm:pt modelId="{C8E528BF-35C0-4D54-B2FD-5A4088AE661F}" type="parTrans" cxnId="{79A1CDD7-6B55-4063-B491-107D4A981741}">
      <dgm:prSet/>
      <dgm:spPr/>
      <dgm:t>
        <a:bodyPr/>
        <a:lstStyle/>
        <a:p>
          <a:endParaRPr lang="en-GB"/>
        </a:p>
      </dgm:t>
    </dgm:pt>
    <dgm:pt modelId="{E4C45018-A374-4B96-894F-EC4CCD632BED}" type="sibTrans" cxnId="{79A1CDD7-6B55-4063-B491-107D4A981741}">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C7B0EA59-45CE-457E-ABB7-48A971F28D1D}" type="pres">
      <dgm:prSet presAssocID="{68DDBBA9-175E-424B-9021-8CC70B6AB893}" presName="parentText" presStyleLbl="node1" presStyleIdx="0" presStyleCnt="6" custScaleY="86814" custLinFactY="-27976" custLinFactNeighborY="-100000">
        <dgm:presLayoutVars>
          <dgm:chMax val="0"/>
          <dgm:bulletEnabled val="1"/>
        </dgm:presLayoutVars>
      </dgm:prSet>
      <dgm:spPr/>
      <dgm:t>
        <a:bodyPr/>
        <a:lstStyle/>
        <a:p>
          <a:endParaRPr lang="en-GB"/>
        </a:p>
      </dgm:t>
    </dgm:pt>
    <dgm:pt modelId="{DB8D5D77-37EC-4668-99E0-D6E658E2EC5E}" type="pres">
      <dgm:prSet presAssocID="{1A7EEF0C-88F3-4A2E-A77B-CBEE03A45AE1}" presName="spacer" presStyleCnt="0"/>
      <dgm:spPr/>
    </dgm:pt>
    <dgm:pt modelId="{5E042372-7CFD-4147-BD75-7CBB13AB1B25}" type="pres">
      <dgm:prSet presAssocID="{8A5B4A18-CF0F-48A3-84BF-4D93D5C5C100}" presName="parentText" presStyleLbl="node1" presStyleIdx="1" presStyleCnt="6">
        <dgm:presLayoutVars>
          <dgm:chMax val="0"/>
          <dgm:bulletEnabled val="1"/>
        </dgm:presLayoutVars>
      </dgm:prSet>
      <dgm:spPr/>
      <dgm:t>
        <a:bodyPr/>
        <a:lstStyle/>
        <a:p>
          <a:endParaRPr lang="en-GB"/>
        </a:p>
      </dgm:t>
    </dgm:pt>
    <dgm:pt modelId="{2F925391-91E0-4FBB-A022-8F79629BFA30}" type="pres">
      <dgm:prSet presAssocID="{57DC3009-D726-413E-815A-645C3BE6596A}" presName="spacer" presStyleCnt="0"/>
      <dgm:spPr/>
    </dgm:pt>
    <dgm:pt modelId="{02A35530-031B-43E3-BD40-37D772241E30}" type="pres">
      <dgm:prSet presAssocID="{9795B20A-9736-4F71-9F6C-16DCF44D9F21}" presName="parentText" presStyleLbl="node1" presStyleIdx="2" presStyleCnt="6">
        <dgm:presLayoutVars>
          <dgm:chMax val="0"/>
          <dgm:bulletEnabled val="1"/>
        </dgm:presLayoutVars>
      </dgm:prSet>
      <dgm:spPr/>
      <dgm:t>
        <a:bodyPr/>
        <a:lstStyle/>
        <a:p>
          <a:endParaRPr lang="en-GB"/>
        </a:p>
      </dgm:t>
    </dgm:pt>
    <dgm:pt modelId="{903E4F89-B7C8-43F4-8AD5-34D24C2D0883}" type="pres">
      <dgm:prSet presAssocID="{1D4560AF-0972-4CCF-ADE9-427AF30F7684}" presName="spacer" presStyleCnt="0"/>
      <dgm:spPr/>
    </dgm:pt>
    <dgm:pt modelId="{44A09BBD-8329-4449-8185-1E5D909DE7A8}" type="pres">
      <dgm:prSet presAssocID="{4AB746DB-976E-4C95-BEAE-BA38CB914506}" presName="parentText" presStyleLbl="node1" presStyleIdx="3" presStyleCnt="6">
        <dgm:presLayoutVars>
          <dgm:chMax val="0"/>
          <dgm:bulletEnabled val="1"/>
        </dgm:presLayoutVars>
      </dgm:prSet>
      <dgm:spPr/>
      <dgm:t>
        <a:bodyPr/>
        <a:lstStyle/>
        <a:p>
          <a:endParaRPr lang="en-GB"/>
        </a:p>
      </dgm:t>
    </dgm:pt>
    <dgm:pt modelId="{D9B53D20-4DC3-4089-AB79-70503085B121}" type="pres">
      <dgm:prSet presAssocID="{F34C276A-0565-44AD-A456-832F760895C4}" presName="spacer" presStyleCnt="0"/>
      <dgm:spPr/>
    </dgm:pt>
    <dgm:pt modelId="{CD36B738-B911-40F2-B06D-09569DF0117E}" type="pres">
      <dgm:prSet presAssocID="{9A2AE3B7-55AE-4185-8CB1-0E8CF65746A1}" presName="parentText" presStyleLbl="node1" presStyleIdx="4" presStyleCnt="6">
        <dgm:presLayoutVars>
          <dgm:chMax val="0"/>
          <dgm:bulletEnabled val="1"/>
        </dgm:presLayoutVars>
      </dgm:prSet>
      <dgm:spPr/>
      <dgm:t>
        <a:bodyPr/>
        <a:lstStyle/>
        <a:p>
          <a:endParaRPr lang="en-GB"/>
        </a:p>
      </dgm:t>
    </dgm:pt>
    <dgm:pt modelId="{00B8D86E-D628-41BD-9D50-51A333A1853E}" type="pres">
      <dgm:prSet presAssocID="{FE947BD6-395C-4C85-87B7-F49C84D85633}" presName="spacer" presStyleCnt="0"/>
      <dgm:spPr/>
    </dgm:pt>
    <dgm:pt modelId="{52EA374E-FB5F-49B3-85A9-BF72F6A43693}" type="pres">
      <dgm:prSet presAssocID="{0FF9FF65-A1FE-4841-B956-1A5D97E45533}" presName="parentText" presStyleLbl="node1" presStyleIdx="5" presStyleCnt="6">
        <dgm:presLayoutVars>
          <dgm:chMax val="0"/>
          <dgm:bulletEnabled val="1"/>
        </dgm:presLayoutVars>
      </dgm:prSet>
      <dgm:spPr/>
      <dgm:t>
        <a:bodyPr/>
        <a:lstStyle/>
        <a:p>
          <a:endParaRPr lang="en-GB"/>
        </a:p>
      </dgm:t>
    </dgm:pt>
  </dgm:ptLst>
  <dgm:cxnLst>
    <dgm:cxn modelId="{E3E8A1E0-031C-4689-807B-CDA47A28143B}" srcId="{6062224B-CA5B-4CE2-9E02-029E60814B97}" destId="{8A5B4A18-CF0F-48A3-84BF-4D93D5C5C100}" srcOrd="1" destOrd="0" parTransId="{585C7B0D-553E-472D-A66B-E4E6D5BF0101}" sibTransId="{57DC3009-D726-413E-815A-645C3BE6596A}"/>
    <dgm:cxn modelId="{424A7833-5F14-439E-B5A7-2AD8F85BCDFF}" type="presOf" srcId="{6062224B-CA5B-4CE2-9E02-029E60814B97}" destId="{F64FFCE6-A2B0-45A1-B1C9-62FD2932ECEA}" srcOrd="0" destOrd="0" presId="urn:microsoft.com/office/officeart/2005/8/layout/vList2"/>
    <dgm:cxn modelId="{C947B05E-F31B-414B-877B-9C471CA38C15}" srcId="{6062224B-CA5B-4CE2-9E02-029E60814B97}" destId="{9A2AE3B7-55AE-4185-8CB1-0E8CF65746A1}" srcOrd="4" destOrd="0" parTransId="{10C334BE-A9EF-41D3-9C20-7AD8319ECD67}" sibTransId="{FE947BD6-395C-4C85-87B7-F49C84D85633}"/>
    <dgm:cxn modelId="{0BB6400F-5DF5-46CF-9E51-3603E6B4DAD3}" type="presOf" srcId="{9A2AE3B7-55AE-4185-8CB1-0E8CF65746A1}" destId="{CD36B738-B911-40F2-B06D-09569DF0117E}" srcOrd="0" destOrd="0" presId="urn:microsoft.com/office/officeart/2005/8/layout/vList2"/>
    <dgm:cxn modelId="{1F3F0BCE-C554-4245-AA80-38CA60B0DF9F}" type="presOf" srcId="{8A5B4A18-CF0F-48A3-84BF-4D93D5C5C100}" destId="{5E042372-7CFD-4147-BD75-7CBB13AB1B25}" srcOrd="0" destOrd="0" presId="urn:microsoft.com/office/officeart/2005/8/layout/vList2"/>
    <dgm:cxn modelId="{E79CDC5A-A55A-4516-B549-B71394FAD577}" type="presOf" srcId="{9795B20A-9736-4F71-9F6C-16DCF44D9F21}" destId="{02A35530-031B-43E3-BD40-37D772241E30}" srcOrd="0" destOrd="0" presId="urn:microsoft.com/office/officeart/2005/8/layout/vList2"/>
    <dgm:cxn modelId="{D7E7763D-9741-4F38-A0C2-BC386C565E67}" type="presOf" srcId="{0FF9FF65-A1FE-4841-B956-1A5D97E45533}" destId="{52EA374E-FB5F-49B3-85A9-BF72F6A43693}" srcOrd="0" destOrd="0" presId="urn:microsoft.com/office/officeart/2005/8/layout/vList2"/>
    <dgm:cxn modelId="{CC3A5FE9-9B26-4891-B396-2F533DD553B6}" srcId="{6062224B-CA5B-4CE2-9E02-029E60814B97}" destId="{4AB746DB-976E-4C95-BEAE-BA38CB914506}" srcOrd="3" destOrd="0" parTransId="{D0DAF8E8-B274-4FBD-B2F5-9840667EB9B3}" sibTransId="{F34C276A-0565-44AD-A456-832F760895C4}"/>
    <dgm:cxn modelId="{A3114FA8-4396-4083-8EFE-3093C37A9E24}" type="presOf" srcId="{68DDBBA9-175E-424B-9021-8CC70B6AB893}" destId="{C7B0EA59-45CE-457E-ABB7-48A971F28D1D}" srcOrd="0" destOrd="0" presId="urn:microsoft.com/office/officeart/2005/8/layout/vList2"/>
    <dgm:cxn modelId="{2D2B92A4-EF28-46AA-B66D-F9562F64D0E1}" srcId="{6062224B-CA5B-4CE2-9E02-029E60814B97}" destId="{68DDBBA9-175E-424B-9021-8CC70B6AB893}" srcOrd="0" destOrd="0" parTransId="{49D9CB37-F018-4D14-844B-6AF94603B2A2}" sibTransId="{1A7EEF0C-88F3-4A2E-A77B-CBEE03A45AE1}"/>
    <dgm:cxn modelId="{16807841-ACA5-49DA-AFC4-B68BB98239CD}" srcId="{6062224B-CA5B-4CE2-9E02-029E60814B97}" destId="{9795B20A-9736-4F71-9F6C-16DCF44D9F21}" srcOrd="2" destOrd="0" parTransId="{D39B20E3-9C00-48C7-B3BB-25D5DA9F4413}" sibTransId="{1D4560AF-0972-4CCF-ADE9-427AF30F7684}"/>
    <dgm:cxn modelId="{79A1CDD7-6B55-4063-B491-107D4A981741}" srcId="{6062224B-CA5B-4CE2-9E02-029E60814B97}" destId="{0FF9FF65-A1FE-4841-B956-1A5D97E45533}" srcOrd="5" destOrd="0" parTransId="{C8E528BF-35C0-4D54-B2FD-5A4088AE661F}" sibTransId="{E4C45018-A374-4B96-894F-EC4CCD632BED}"/>
    <dgm:cxn modelId="{ADD88204-ABE8-47C5-B736-39A423CBDED2}" type="presOf" srcId="{4AB746DB-976E-4C95-BEAE-BA38CB914506}" destId="{44A09BBD-8329-4449-8185-1E5D909DE7A8}" srcOrd="0" destOrd="0" presId="urn:microsoft.com/office/officeart/2005/8/layout/vList2"/>
    <dgm:cxn modelId="{075FC8B0-888C-4730-B21F-0B92B12EAEAF}" type="presParOf" srcId="{F64FFCE6-A2B0-45A1-B1C9-62FD2932ECEA}" destId="{C7B0EA59-45CE-457E-ABB7-48A971F28D1D}" srcOrd="0" destOrd="0" presId="urn:microsoft.com/office/officeart/2005/8/layout/vList2"/>
    <dgm:cxn modelId="{187B4014-940C-4DE5-A203-7D20F45A22DC}" type="presParOf" srcId="{F64FFCE6-A2B0-45A1-B1C9-62FD2932ECEA}" destId="{DB8D5D77-37EC-4668-99E0-D6E658E2EC5E}" srcOrd="1" destOrd="0" presId="urn:microsoft.com/office/officeart/2005/8/layout/vList2"/>
    <dgm:cxn modelId="{AAA28237-BD1C-4949-ABD9-E2AB85953016}" type="presParOf" srcId="{F64FFCE6-A2B0-45A1-B1C9-62FD2932ECEA}" destId="{5E042372-7CFD-4147-BD75-7CBB13AB1B25}" srcOrd="2" destOrd="0" presId="urn:microsoft.com/office/officeart/2005/8/layout/vList2"/>
    <dgm:cxn modelId="{AE1CBF40-FCBC-480B-A43C-6391F91ED997}" type="presParOf" srcId="{F64FFCE6-A2B0-45A1-B1C9-62FD2932ECEA}" destId="{2F925391-91E0-4FBB-A022-8F79629BFA30}" srcOrd="3" destOrd="0" presId="urn:microsoft.com/office/officeart/2005/8/layout/vList2"/>
    <dgm:cxn modelId="{05AA6DBB-C76D-4276-AC10-57B404FA9D0C}" type="presParOf" srcId="{F64FFCE6-A2B0-45A1-B1C9-62FD2932ECEA}" destId="{02A35530-031B-43E3-BD40-37D772241E30}" srcOrd="4" destOrd="0" presId="urn:microsoft.com/office/officeart/2005/8/layout/vList2"/>
    <dgm:cxn modelId="{40F4D5FF-8A05-4C06-A0FC-1A08A04661D5}" type="presParOf" srcId="{F64FFCE6-A2B0-45A1-B1C9-62FD2932ECEA}" destId="{903E4F89-B7C8-43F4-8AD5-34D24C2D0883}" srcOrd="5" destOrd="0" presId="urn:microsoft.com/office/officeart/2005/8/layout/vList2"/>
    <dgm:cxn modelId="{D8C2F91A-658A-46CC-9359-6DEAF2E45768}" type="presParOf" srcId="{F64FFCE6-A2B0-45A1-B1C9-62FD2932ECEA}" destId="{44A09BBD-8329-4449-8185-1E5D909DE7A8}" srcOrd="6" destOrd="0" presId="urn:microsoft.com/office/officeart/2005/8/layout/vList2"/>
    <dgm:cxn modelId="{56C75EFC-90D2-48B8-B39D-CC6017AF1296}" type="presParOf" srcId="{F64FFCE6-A2B0-45A1-B1C9-62FD2932ECEA}" destId="{D9B53D20-4DC3-4089-AB79-70503085B121}" srcOrd="7" destOrd="0" presId="urn:microsoft.com/office/officeart/2005/8/layout/vList2"/>
    <dgm:cxn modelId="{A1FDB19A-0F66-49F1-BA14-0FFAAB7EC507}" type="presParOf" srcId="{F64FFCE6-A2B0-45A1-B1C9-62FD2932ECEA}" destId="{CD36B738-B911-40F2-B06D-09569DF0117E}" srcOrd="8" destOrd="0" presId="urn:microsoft.com/office/officeart/2005/8/layout/vList2"/>
    <dgm:cxn modelId="{67B40F6D-A35E-49E1-9AC1-C6724D7C59EA}" type="presParOf" srcId="{F64FFCE6-A2B0-45A1-B1C9-62FD2932ECEA}" destId="{00B8D86E-D628-41BD-9D50-51A333A1853E}" srcOrd="9" destOrd="0" presId="urn:microsoft.com/office/officeart/2005/8/layout/vList2"/>
    <dgm:cxn modelId="{7CEA2386-A9C2-4417-91A3-5424C09DBA8B}" type="presParOf" srcId="{F64FFCE6-A2B0-45A1-B1C9-62FD2932ECEA}" destId="{52EA374E-FB5F-49B3-85A9-BF72F6A43693}"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DD64F8EF-B74F-4C48-9864-F3795F1E9BDA}" type="doc">
      <dgm:prSet loTypeId="urn:microsoft.com/office/officeart/2005/8/layout/cycle5" loCatId="cycle"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GB"/>
        </a:p>
      </dgm:t>
    </dgm:pt>
    <dgm:pt modelId="{C3A1D6AC-C410-4F4E-891C-0ED3FB66F730}">
      <dgm:prSet phldrT="[Tex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000" dirty="0" smtClean="0"/>
            <a:t>Poverty</a:t>
          </a:r>
          <a:endParaRPr lang="en-GB" sz="2000" dirty="0"/>
        </a:p>
      </dgm:t>
    </dgm:pt>
    <dgm:pt modelId="{DD55343A-5A9F-47FA-96DF-E0137DF39896}" type="parTrans" cxnId="{E1029196-8746-45C5-B446-91832A17E88B}">
      <dgm:prSet/>
      <dgm:spPr/>
      <dgm:t>
        <a:bodyPr/>
        <a:lstStyle/>
        <a:p>
          <a:endParaRPr lang="en-GB" sz="2400"/>
        </a:p>
      </dgm:t>
    </dgm:pt>
    <dgm:pt modelId="{42920F0F-BD5C-40B7-8267-B954201A45A0}" type="sibTrans" cxnId="{E1029196-8746-45C5-B446-91832A17E88B}">
      <dgm:prSet/>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2400"/>
        </a:p>
      </dgm:t>
    </dgm:pt>
    <dgm:pt modelId="{E6A60BB8-4DE8-4916-AF0E-6A35D8E5D5BA}">
      <dgm:prSet phldrT="[Tex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000" dirty="0" smtClean="0"/>
            <a:t>Poor Health Facilities</a:t>
          </a:r>
          <a:endParaRPr lang="en-GB" sz="2000" dirty="0"/>
        </a:p>
      </dgm:t>
    </dgm:pt>
    <dgm:pt modelId="{07453759-7884-4C57-903F-78001A1688F1}" type="parTrans" cxnId="{0D17B6CB-9BDC-428C-BD1A-D3C2A5406766}">
      <dgm:prSet/>
      <dgm:spPr/>
      <dgm:t>
        <a:bodyPr/>
        <a:lstStyle/>
        <a:p>
          <a:endParaRPr lang="en-GB" sz="2400"/>
        </a:p>
      </dgm:t>
    </dgm:pt>
    <dgm:pt modelId="{2A602EF1-886F-49A2-A9EB-78B885CDACB5}" type="sibTrans" cxnId="{0D17B6CB-9BDC-428C-BD1A-D3C2A5406766}">
      <dgm:prSet/>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2400"/>
        </a:p>
      </dgm:t>
    </dgm:pt>
    <dgm:pt modelId="{00076274-A369-4847-913D-216B97B040EA}">
      <dgm:prSet phldrT="[Tex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000" dirty="0" smtClean="0"/>
            <a:t>Lack of Awareness</a:t>
          </a:r>
          <a:endParaRPr lang="en-GB" sz="2000" dirty="0"/>
        </a:p>
      </dgm:t>
    </dgm:pt>
    <dgm:pt modelId="{6E383E9D-A1FB-44D3-BDC7-81EC0DAC349B}" type="parTrans" cxnId="{48AB75F5-7F74-45CA-BE48-8730A3A9863E}">
      <dgm:prSet/>
      <dgm:spPr/>
      <dgm:t>
        <a:bodyPr/>
        <a:lstStyle/>
        <a:p>
          <a:endParaRPr lang="en-GB" sz="2400"/>
        </a:p>
      </dgm:t>
    </dgm:pt>
    <dgm:pt modelId="{5D365567-0046-44B4-B32A-ADB8D70B57BC}" type="sibTrans" cxnId="{48AB75F5-7F74-45CA-BE48-8730A3A9863E}">
      <dgm:prSet/>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GB" sz="2400"/>
        </a:p>
      </dgm:t>
    </dgm:pt>
    <dgm:pt modelId="{367C5F69-9F65-4707-BD56-2FED8AFA3147}" type="pres">
      <dgm:prSet presAssocID="{DD64F8EF-B74F-4C48-9864-F3795F1E9BDA}" presName="cycle" presStyleCnt="0">
        <dgm:presLayoutVars>
          <dgm:dir/>
          <dgm:resizeHandles val="exact"/>
        </dgm:presLayoutVars>
      </dgm:prSet>
      <dgm:spPr/>
      <dgm:t>
        <a:bodyPr/>
        <a:lstStyle/>
        <a:p>
          <a:endParaRPr lang="en-GB"/>
        </a:p>
      </dgm:t>
    </dgm:pt>
    <dgm:pt modelId="{1C54430B-9E23-443E-84DD-BE310C6FF228}" type="pres">
      <dgm:prSet presAssocID="{C3A1D6AC-C410-4F4E-891C-0ED3FB66F730}" presName="node" presStyleLbl="node1" presStyleIdx="0" presStyleCnt="3" custScaleY="48555">
        <dgm:presLayoutVars>
          <dgm:bulletEnabled val="1"/>
        </dgm:presLayoutVars>
      </dgm:prSet>
      <dgm:spPr/>
      <dgm:t>
        <a:bodyPr/>
        <a:lstStyle/>
        <a:p>
          <a:endParaRPr lang="en-GB"/>
        </a:p>
      </dgm:t>
    </dgm:pt>
    <dgm:pt modelId="{33AD773B-D59E-4F7D-A2A0-BF9E8E9AEEA2}" type="pres">
      <dgm:prSet presAssocID="{C3A1D6AC-C410-4F4E-891C-0ED3FB66F730}" presName="spNod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DF73F0B2-D0DC-4AC3-B0B4-DAD79A7A9622}" type="pres">
      <dgm:prSet presAssocID="{42920F0F-BD5C-40B7-8267-B954201A45A0}" presName="sibTrans" presStyleLbl="sibTrans1D1" presStyleIdx="0" presStyleCnt="3"/>
      <dgm:spPr/>
      <dgm:t>
        <a:bodyPr/>
        <a:lstStyle/>
        <a:p>
          <a:endParaRPr lang="en-GB"/>
        </a:p>
      </dgm:t>
    </dgm:pt>
    <dgm:pt modelId="{5F527E06-C50F-4AEC-89E4-93397E217B66}" type="pres">
      <dgm:prSet presAssocID="{E6A60BB8-4DE8-4916-AF0E-6A35D8E5D5BA}" presName="node" presStyleLbl="node1" presStyleIdx="1" presStyleCnt="3" custScaleY="45185">
        <dgm:presLayoutVars>
          <dgm:bulletEnabled val="1"/>
        </dgm:presLayoutVars>
      </dgm:prSet>
      <dgm:spPr/>
      <dgm:t>
        <a:bodyPr/>
        <a:lstStyle/>
        <a:p>
          <a:endParaRPr lang="en-GB"/>
        </a:p>
      </dgm:t>
    </dgm:pt>
    <dgm:pt modelId="{EF77D2F7-9FFA-427F-B272-F4CBD8D7A7BD}" type="pres">
      <dgm:prSet presAssocID="{E6A60BB8-4DE8-4916-AF0E-6A35D8E5D5BA}" presName="spNod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C87C2273-7CFF-4135-9119-7A2E765693D4}" type="pres">
      <dgm:prSet presAssocID="{2A602EF1-886F-49A2-A9EB-78B885CDACB5}" presName="sibTrans" presStyleLbl="sibTrans1D1" presStyleIdx="1" presStyleCnt="3"/>
      <dgm:spPr/>
      <dgm:t>
        <a:bodyPr/>
        <a:lstStyle/>
        <a:p>
          <a:endParaRPr lang="en-GB"/>
        </a:p>
      </dgm:t>
    </dgm:pt>
    <dgm:pt modelId="{A51F20E7-7E15-439B-8E7E-F5C1A6142809}" type="pres">
      <dgm:prSet presAssocID="{00076274-A369-4847-913D-216B97B040EA}" presName="node" presStyleLbl="node1" presStyleIdx="2" presStyleCnt="3" custScaleY="45185">
        <dgm:presLayoutVars>
          <dgm:bulletEnabled val="1"/>
        </dgm:presLayoutVars>
      </dgm:prSet>
      <dgm:spPr/>
      <dgm:t>
        <a:bodyPr/>
        <a:lstStyle/>
        <a:p>
          <a:endParaRPr lang="en-GB"/>
        </a:p>
      </dgm:t>
    </dgm:pt>
    <dgm:pt modelId="{15156995-7203-46BA-B5D4-A2E541662D00}" type="pres">
      <dgm:prSet presAssocID="{00076274-A369-4847-913D-216B97B040EA}" presName="spNod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2D15859F-78CA-4691-915E-D959134C4D08}" type="pres">
      <dgm:prSet presAssocID="{5D365567-0046-44B4-B32A-ADB8D70B57BC}" presName="sibTrans" presStyleLbl="sibTrans1D1" presStyleIdx="2" presStyleCnt="3"/>
      <dgm:spPr/>
      <dgm:t>
        <a:bodyPr/>
        <a:lstStyle/>
        <a:p>
          <a:endParaRPr lang="en-GB"/>
        </a:p>
      </dgm:t>
    </dgm:pt>
  </dgm:ptLst>
  <dgm:cxnLst>
    <dgm:cxn modelId="{433C284B-CDD2-4EAB-90C6-E55C27064A59}" type="presOf" srcId="{42920F0F-BD5C-40B7-8267-B954201A45A0}" destId="{DF73F0B2-D0DC-4AC3-B0B4-DAD79A7A9622}" srcOrd="0" destOrd="0" presId="urn:microsoft.com/office/officeart/2005/8/layout/cycle5"/>
    <dgm:cxn modelId="{E1029196-8746-45C5-B446-91832A17E88B}" srcId="{DD64F8EF-B74F-4C48-9864-F3795F1E9BDA}" destId="{C3A1D6AC-C410-4F4E-891C-0ED3FB66F730}" srcOrd="0" destOrd="0" parTransId="{DD55343A-5A9F-47FA-96DF-E0137DF39896}" sibTransId="{42920F0F-BD5C-40B7-8267-B954201A45A0}"/>
    <dgm:cxn modelId="{DAEEB385-5530-470F-AA6B-431C5605740E}" type="presOf" srcId="{2A602EF1-886F-49A2-A9EB-78B885CDACB5}" destId="{C87C2273-7CFF-4135-9119-7A2E765693D4}" srcOrd="0" destOrd="0" presId="urn:microsoft.com/office/officeart/2005/8/layout/cycle5"/>
    <dgm:cxn modelId="{7E2767D6-1637-450A-B4AC-BC25705EE538}" type="presOf" srcId="{DD64F8EF-B74F-4C48-9864-F3795F1E9BDA}" destId="{367C5F69-9F65-4707-BD56-2FED8AFA3147}" srcOrd="0" destOrd="0" presId="urn:microsoft.com/office/officeart/2005/8/layout/cycle5"/>
    <dgm:cxn modelId="{BE129908-DCDD-489A-869B-DF45FB25E79B}" type="presOf" srcId="{5D365567-0046-44B4-B32A-ADB8D70B57BC}" destId="{2D15859F-78CA-4691-915E-D959134C4D08}" srcOrd="0" destOrd="0" presId="urn:microsoft.com/office/officeart/2005/8/layout/cycle5"/>
    <dgm:cxn modelId="{DA14E422-ABCC-4861-A10D-C07992655015}" type="presOf" srcId="{00076274-A369-4847-913D-216B97B040EA}" destId="{A51F20E7-7E15-439B-8E7E-F5C1A6142809}" srcOrd="0" destOrd="0" presId="urn:microsoft.com/office/officeart/2005/8/layout/cycle5"/>
    <dgm:cxn modelId="{0CD6B1DE-5224-4BEB-B61A-D828B0D88C91}" type="presOf" srcId="{C3A1D6AC-C410-4F4E-891C-0ED3FB66F730}" destId="{1C54430B-9E23-443E-84DD-BE310C6FF228}" srcOrd="0" destOrd="0" presId="urn:microsoft.com/office/officeart/2005/8/layout/cycle5"/>
    <dgm:cxn modelId="{48AB75F5-7F74-45CA-BE48-8730A3A9863E}" srcId="{DD64F8EF-B74F-4C48-9864-F3795F1E9BDA}" destId="{00076274-A369-4847-913D-216B97B040EA}" srcOrd="2" destOrd="0" parTransId="{6E383E9D-A1FB-44D3-BDC7-81EC0DAC349B}" sibTransId="{5D365567-0046-44B4-B32A-ADB8D70B57BC}"/>
    <dgm:cxn modelId="{3B38406F-7C3F-4DA1-9D57-162427BF05C3}" type="presOf" srcId="{E6A60BB8-4DE8-4916-AF0E-6A35D8E5D5BA}" destId="{5F527E06-C50F-4AEC-89E4-93397E217B66}" srcOrd="0" destOrd="0" presId="urn:microsoft.com/office/officeart/2005/8/layout/cycle5"/>
    <dgm:cxn modelId="{0D17B6CB-9BDC-428C-BD1A-D3C2A5406766}" srcId="{DD64F8EF-B74F-4C48-9864-F3795F1E9BDA}" destId="{E6A60BB8-4DE8-4916-AF0E-6A35D8E5D5BA}" srcOrd="1" destOrd="0" parTransId="{07453759-7884-4C57-903F-78001A1688F1}" sibTransId="{2A602EF1-886F-49A2-A9EB-78B885CDACB5}"/>
    <dgm:cxn modelId="{91F5A7AD-3455-47EE-8B8A-E2F5AC22CF98}" type="presParOf" srcId="{367C5F69-9F65-4707-BD56-2FED8AFA3147}" destId="{1C54430B-9E23-443E-84DD-BE310C6FF228}" srcOrd="0" destOrd="0" presId="urn:microsoft.com/office/officeart/2005/8/layout/cycle5"/>
    <dgm:cxn modelId="{60867032-C07D-41B9-BD5C-482E92807A9C}" type="presParOf" srcId="{367C5F69-9F65-4707-BD56-2FED8AFA3147}" destId="{33AD773B-D59E-4F7D-A2A0-BF9E8E9AEEA2}" srcOrd="1" destOrd="0" presId="urn:microsoft.com/office/officeart/2005/8/layout/cycle5"/>
    <dgm:cxn modelId="{E108B8C6-9DE6-44BA-817A-C44316EB6119}" type="presParOf" srcId="{367C5F69-9F65-4707-BD56-2FED8AFA3147}" destId="{DF73F0B2-D0DC-4AC3-B0B4-DAD79A7A9622}" srcOrd="2" destOrd="0" presId="urn:microsoft.com/office/officeart/2005/8/layout/cycle5"/>
    <dgm:cxn modelId="{A914C939-ABF0-4075-9629-94BC244B95D0}" type="presParOf" srcId="{367C5F69-9F65-4707-BD56-2FED8AFA3147}" destId="{5F527E06-C50F-4AEC-89E4-93397E217B66}" srcOrd="3" destOrd="0" presId="urn:microsoft.com/office/officeart/2005/8/layout/cycle5"/>
    <dgm:cxn modelId="{F0133C27-5B16-4211-AC56-21784AA8BD83}" type="presParOf" srcId="{367C5F69-9F65-4707-BD56-2FED8AFA3147}" destId="{EF77D2F7-9FFA-427F-B272-F4CBD8D7A7BD}" srcOrd="4" destOrd="0" presId="urn:microsoft.com/office/officeart/2005/8/layout/cycle5"/>
    <dgm:cxn modelId="{96F0486D-F335-45F7-BDF0-577DEA440B1E}" type="presParOf" srcId="{367C5F69-9F65-4707-BD56-2FED8AFA3147}" destId="{C87C2273-7CFF-4135-9119-7A2E765693D4}" srcOrd="5" destOrd="0" presId="urn:microsoft.com/office/officeart/2005/8/layout/cycle5"/>
    <dgm:cxn modelId="{F28A4B13-9341-4681-A9CB-AA8179049F36}" type="presParOf" srcId="{367C5F69-9F65-4707-BD56-2FED8AFA3147}" destId="{A51F20E7-7E15-439B-8E7E-F5C1A6142809}" srcOrd="6" destOrd="0" presId="urn:microsoft.com/office/officeart/2005/8/layout/cycle5"/>
    <dgm:cxn modelId="{060487C5-B806-4B11-925F-3692D3915FE3}" type="presParOf" srcId="{367C5F69-9F65-4707-BD56-2FED8AFA3147}" destId="{15156995-7203-46BA-B5D4-A2E541662D00}" srcOrd="7" destOrd="0" presId="urn:microsoft.com/office/officeart/2005/8/layout/cycle5"/>
    <dgm:cxn modelId="{0DFA5440-CC26-405F-A6CF-73E9942F89CC}" type="presParOf" srcId="{367C5F69-9F65-4707-BD56-2FED8AFA3147}" destId="{2D15859F-78CA-4691-915E-D959134C4D08}"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29F9AD-C404-4BF5-BC26-9EF26651447A}" type="doc">
      <dgm:prSet loTypeId="urn:microsoft.com/office/officeart/2005/8/layout/process4" loCatId="process" qsTypeId="urn:microsoft.com/office/officeart/2005/8/quickstyle/3d1" qsCatId="3D" csTypeId="urn:microsoft.com/office/officeart/2005/8/colors/colorful2" csCatId="colorful" phldr="1"/>
      <dgm:spPr/>
      <dgm:t>
        <a:bodyPr/>
        <a:lstStyle/>
        <a:p>
          <a:endParaRPr lang="en-GB"/>
        </a:p>
      </dgm:t>
    </dgm:pt>
    <dgm:pt modelId="{B65D982D-E500-4D88-B21E-A4084B663053}">
      <dgm:prSet phldrT="[Text]" custT="1"/>
      <dgm:spPr>
        <a:solidFill>
          <a:srgbClr val="00B050"/>
        </a:solidFill>
      </dgm:spPr>
      <dgm:t>
        <a:bodyPr/>
        <a:lstStyle/>
        <a:p>
          <a:r>
            <a:rPr lang="en-US" altLang="ja-JP" sz="2000" b="1" smtClean="0">
              <a:solidFill>
                <a:schemeClr val="bg1"/>
              </a:solidFill>
              <a:ea typeface="ＭＳ Ｐゴシック" pitchFamily="34" charset="-128"/>
            </a:rPr>
            <a:t>2005-2015  - Hyogo Framework for Action (HFA)</a:t>
          </a:r>
          <a:endParaRPr lang="en-GB" sz="2000" b="1" u="sng" dirty="0">
            <a:solidFill>
              <a:schemeClr val="bg1"/>
            </a:solidFill>
          </a:endParaRPr>
        </a:p>
      </dgm:t>
    </dgm:pt>
    <dgm:pt modelId="{A9CE0000-BE4D-4304-96CE-F0D8D491C451}" type="parTrans" cxnId="{151445E6-C5B9-4CC4-A744-03E2C98C4B58}">
      <dgm:prSet/>
      <dgm:spPr/>
      <dgm:t>
        <a:bodyPr/>
        <a:lstStyle/>
        <a:p>
          <a:endParaRPr lang="en-GB" sz="2000" b="1"/>
        </a:p>
      </dgm:t>
    </dgm:pt>
    <dgm:pt modelId="{70ED8B5B-DFC0-4315-8319-0617AA7CEEFC}" type="sibTrans" cxnId="{151445E6-C5B9-4CC4-A744-03E2C98C4B58}">
      <dgm:prSet/>
      <dgm:spPr/>
      <dgm:t>
        <a:bodyPr/>
        <a:lstStyle/>
        <a:p>
          <a:endParaRPr lang="en-GB" sz="2000" b="1"/>
        </a:p>
      </dgm:t>
    </dgm:pt>
    <dgm:pt modelId="{E52F7DEA-F891-4DB4-A43D-E32DB9025C2B}">
      <dgm:prSet custT="1"/>
      <dgm:spPr>
        <a:solidFill>
          <a:schemeClr val="accent1">
            <a:lumMod val="75000"/>
          </a:schemeClr>
        </a:solidFill>
      </dgm:spPr>
      <dgm:t>
        <a:bodyPr/>
        <a:lstStyle/>
        <a:p>
          <a:r>
            <a:rPr lang="en-GB" sz="2000" b="1" smtClean="0">
              <a:solidFill>
                <a:schemeClr val="bg1"/>
              </a:solidFill>
              <a:ea typeface="ＭＳ Ｐゴシック" panose="020B0600070205080204" pitchFamily="34" charset="-128"/>
            </a:rPr>
            <a:t>2005 - Earthquake  - Federal Relief Commission (FRC</a:t>
          </a:r>
          <a:r>
            <a:rPr lang="en-US" sz="2000" b="1" smtClean="0">
              <a:solidFill>
                <a:schemeClr val="bg1"/>
              </a:solidFill>
              <a:ea typeface="ＭＳ Ｐゴシック" panose="020B0600070205080204" pitchFamily="34" charset="-128"/>
            </a:rPr>
            <a:t>) and </a:t>
          </a:r>
          <a:r>
            <a:rPr lang="en-GB" sz="2000" b="1" smtClean="0">
              <a:solidFill>
                <a:schemeClr val="bg1"/>
              </a:solidFill>
              <a:ea typeface="ＭＳ Ｐゴシック" panose="020B0600070205080204" pitchFamily="34" charset="-128"/>
            </a:rPr>
            <a:t>ERRA </a:t>
          </a:r>
          <a:endParaRPr lang="en-GB" sz="2000" b="1" dirty="0">
            <a:solidFill>
              <a:schemeClr val="bg1"/>
            </a:solidFill>
            <a:ea typeface="ＭＳ Ｐゴシック" panose="020B0600070205080204" pitchFamily="34" charset="-128"/>
          </a:endParaRPr>
        </a:p>
      </dgm:t>
    </dgm:pt>
    <dgm:pt modelId="{2EE9D7DD-59B2-452A-B32D-C50E2BB8D99B}" type="parTrans" cxnId="{5A068EC0-8D82-4C3C-A902-24F9B2CC7BE9}">
      <dgm:prSet/>
      <dgm:spPr/>
      <dgm:t>
        <a:bodyPr/>
        <a:lstStyle/>
        <a:p>
          <a:endParaRPr lang="en-GB" sz="2000" b="1"/>
        </a:p>
      </dgm:t>
    </dgm:pt>
    <dgm:pt modelId="{C9004F17-2E51-4D1D-97CA-9E397B708C60}" type="sibTrans" cxnId="{5A068EC0-8D82-4C3C-A902-24F9B2CC7BE9}">
      <dgm:prSet/>
      <dgm:spPr/>
      <dgm:t>
        <a:bodyPr/>
        <a:lstStyle/>
        <a:p>
          <a:endParaRPr lang="en-GB" sz="2000" b="1"/>
        </a:p>
      </dgm:t>
    </dgm:pt>
    <dgm:pt modelId="{AB04E38C-184A-4605-B032-EDE7F4B02B38}">
      <dgm:prSet custT="1"/>
      <dgm:spPr>
        <a:solidFill>
          <a:schemeClr val="accent3">
            <a:lumMod val="50000"/>
          </a:schemeClr>
        </a:solidFill>
      </dgm:spPr>
      <dgm:t>
        <a:bodyPr/>
        <a:lstStyle/>
        <a:p>
          <a:r>
            <a:rPr lang="en-GB" sz="2000" b="1" dirty="0" smtClean="0">
              <a:solidFill>
                <a:schemeClr val="bg1"/>
              </a:solidFill>
              <a:ea typeface="ＭＳ Ｐゴシック" panose="020B0600070205080204" pitchFamily="34" charset="-128"/>
            </a:rPr>
            <a:t>2007 - NDM Ordinance </a:t>
          </a:r>
          <a:endParaRPr lang="en-GB" sz="2000" b="1" dirty="0">
            <a:solidFill>
              <a:schemeClr val="bg1"/>
            </a:solidFill>
            <a:ea typeface="ＭＳ Ｐゴシック" pitchFamily="34" charset="-128"/>
          </a:endParaRPr>
        </a:p>
      </dgm:t>
    </dgm:pt>
    <dgm:pt modelId="{C9BD2555-6421-4277-8A9F-B10904527AD5}" type="parTrans" cxnId="{0C65F9CA-7661-418B-9E5C-A0ECFCFD000E}">
      <dgm:prSet/>
      <dgm:spPr/>
      <dgm:t>
        <a:bodyPr/>
        <a:lstStyle/>
        <a:p>
          <a:endParaRPr lang="en-GB" sz="2000" b="1"/>
        </a:p>
      </dgm:t>
    </dgm:pt>
    <dgm:pt modelId="{0C04B213-B450-479D-B7E0-722DCE20E019}" type="sibTrans" cxnId="{0C65F9CA-7661-418B-9E5C-A0ECFCFD000E}">
      <dgm:prSet/>
      <dgm:spPr/>
      <dgm:t>
        <a:bodyPr/>
        <a:lstStyle/>
        <a:p>
          <a:endParaRPr lang="en-GB" sz="2000" b="1"/>
        </a:p>
      </dgm:t>
    </dgm:pt>
    <dgm:pt modelId="{FE9CC900-417D-4ECA-9615-B7D97EE38C29}">
      <dgm:prSet custT="1"/>
      <dgm:spPr/>
      <dgm:t>
        <a:bodyPr/>
        <a:lstStyle/>
        <a:p>
          <a:r>
            <a:rPr lang="en-GB" sz="2000" b="1" smtClean="0">
              <a:solidFill>
                <a:schemeClr val="bg1"/>
              </a:solidFill>
              <a:ea typeface="ＭＳ Ｐゴシック" panose="020B0600070205080204" pitchFamily="34" charset="-128"/>
            </a:rPr>
            <a:t>2007 – Raising of NDMA </a:t>
          </a:r>
          <a:endParaRPr lang="en-GB" sz="2000" b="1" dirty="0">
            <a:solidFill>
              <a:schemeClr val="bg1"/>
            </a:solidFill>
            <a:ea typeface="ＭＳ Ｐゴシック" panose="020B0600070205080204" pitchFamily="34" charset="-128"/>
          </a:endParaRPr>
        </a:p>
      </dgm:t>
    </dgm:pt>
    <dgm:pt modelId="{B0B07645-4E23-4A15-985B-D991A77CEB12}" type="parTrans" cxnId="{E6ECBD36-096A-468E-BD68-FAFD1AA02069}">
      <dgm:prSet/>
      <dgm:spPr/>
      <dgm:t>
        <a:bodyPr/>
        <a:lstStyle/>
        <a:p>
          <a:endParaRPr lang="en-GB" sz="2000" b="1"/>
        </a:p>
      </dgm:t>
    </dgm:pt>
    <dgm:pt modelId="{68BE5AF6-19F9-49AD-AD1D-5BA741D23097}" type="sibTrans" cxnId="{E6ECBD36-096A-468E-BD68-FAFD1AA02069}">
      <dgm:prSet/>
      <dgm:spPr/>
      <dgm:t>
        <a:bodyPr/>
        <a:lstStyle/>
        <a:p>
          <a:endParaRPr lang="en-GB" sz="2000" b="1"/>
        </a:p>
      </dgm:t>
    </dgm:pt>
    <dgm:pt modelId="{7C64EA21-5BDA-4749-947E-FC39929C7305}">
      <dgm:prSet custT="1"/>
      <dgm:spPr/>
      <dgm:t>
        <a:bodyPr/>
        <a:lstStyle/>
        <a:p>
          <a:r>
            <a:rPr lang="en-GB" sz="2000" b="1" dirty="0" smtClean="0">
              <a:solidFill>
                <a:schemeClr val="bg1"/>
              </a:solidFill>
              <a:ea typeface="ＭＳ Ｐゴシック" pitchFamily="34" charset="-128"/>
            </a:rPr>
            <a:t>2010 – NDM Act </a:t>
          </a:r>
          <a:endParaRPr lang="en-GB" sz="2000" b="1" dirty="0">
            <a:solidFill>
              <a:schemeClr val="bg1"/>
            </a:solidFill>
            <a:ea typeface="ＭＳ Ｐゴシック" pitchFamily="34" charset="-128"/>
          </a:endParaRPr>
        </a:p>
      </dgm:t>
    </dgm:pt>
    <dgm:pt modelId="{E8F98439-0594-4625-B83B-5817FF1643D1}" type="parTrans" cxnId="{5E5026DF-2D56-41A6-B748-C8CA81DA2526}">
      <dgm:prSet/>
      <dgm:spPr/>
      <dgm:t>
        <a:bodyPr/>
        <a:lstStyle/>
        <a:p>
          <a:endParaRPr lang="en-GB" sz="2000" b="1"/>
        </a:p>
      </dgm:t>
    </dgm:pt>
    <dgm:pt modelId="{0BDA1780-44D8-4C04-98D9-F1C6D184A797}" type="sibTrans" cxnId="{5E5026DF-2D56-41A6-B748-C8CA81DA2526}">
      <dgm:prSet/>
      <dgm:spPr/>
      <dgm:t>
        <a:bodyPr/>
        <a:lstStyle/>
        <a:p>
          <a:endParaRPr lang="en-GB" sz="2000" b="1"/>
        </a:p>
      </dgm:t>
    </dgm:pt>
    <dgm:pt modelId="{D681AD64-BE43-4CEE-9111-23D82E15F911}" type="pres">
      <dgm:prSet presAssocID="{F729F9AD-C404-4BF5-BC26-9EF26651447A}" presName="Name0" presStyleCnt="0">
        <dgm:presLayoutVars>
          <dgm:dir/>
          <dgm:animLvl val="lvl"/>
          <dgm:resizeHandles val="exact"/>
        </dgm:presLayoutVars>
      </dgm:prSet>
      <dgm:spPr/>
      <dgm:t>
        <a:bodyPr/>
        <a:lstStyle/>
        <a:p>
          <a:endParaRPr lang="en-GB"/>
        </a:p>
      </dgm:t>
    </dgm:pt>
    <dgm:pt modelId="{85A4F96B-A524-4D15-9040-09969EDBBB0D}" type="pres">
      <dgm:prSet presAssocID="{7C64EA21-5BDA-4749-947E-FC39929C7305}" presName="boxAndChildren" presStyleCnt="0"/>
      <dgm:spPr/>
    </dgm:pt>
    <dgm:pt modelId="{A1362CCA-3CDD-4DA6-8B3B-F74BF8BE1C55}" type="pres">
      <dgm:prSet presAssocID="{7C64EA21-5BDA-4749-947E-FC39929C7305}" presName="parentTextBox" presStyleLbl="node1" presStyleIdx="0" presStyleCnt="5"/>
      <dgm:spPr/>
      <dgm:t>
        <a:bodyPr/>
        <a:lstStyle/>
        <a:p>
          <a:endParaRPr lang="en-GB"/>
        </a:p>
      </dgm:t>
    </dgm:pt>
    <dgm:pt modelId="{66D817F9-E014-40E1-B709-CCB8EC09E421}" type="pres">
      <dgm:prSet presAssocID="{68BE5AF6-19F9-49AD-AD1D-5BA741D23097}" presName="sp" presStyleCnt="0"/>
      <dgm:spPr/>
    </dgm:pt>
    <dgm:pt modelId="{1346DFD8-7CC4-4ADC-9F50-C2105428D41B}" type="pres">
      <dgm:prSet presAssocID="{FE9CC900-417D-4ECA-9615-B7D97EE38C29}" presName="arrowAndChildren" presStyleCnt="0"/>
      <dgm:spPr/>
    </dgm:pt>
    <dgm:pt modelId="{4AC3F9E7-AB85-4157-AABD-41D000FF292B}" type="pres">
      <dgm:prSet presAssocID="{FE9CC900-417D-4ECA-9615-B7D97EE38C29}" presName="parentTextArrow" presStyleLbl="node1" presStyleIdx="1" presStyleCnt="5"/>
      <dgm:spPr/>
      <dgm:t>
        <a:bodyPr/>
        <a:lstStyle/>
        <a:p>
          <a:endParaRPr lang="en-GB"/>
        </a:p>
      </dgm:t>
    </dgm:pt>
    <dgm:pt modelId="{959A3B1A-A047-4CFC-89B9-372086AB0782}" type="pres">
      <dgm:prSet presAssocID="{0C04B213-B450-479D-B7E0-722DCE20E019}" presName="sp" presStyleCnt="0"/>
      <dgm:spPr/>
    </dgm:pt>
    <dgm:pt modelId="{EBBBE54A-C52F-4ACB-8044-1EF5DC1B7E9A}" type="pres">
      <dgm:prSet presAssocID="{AB04E38C-184A-4605-B032-EDE7F4B02B38}" presName="arrowAndChildren" presStyleCnt="0"/>
      <dgm:spPr/>
    </dgm:pt>
    <dgm:pt modelId="{146DCFBF-6D1C-413E-9790-49E3A3A3E8FC}" type="pres">
      <dgm:prSet presAssocID="{AB04E38C-184A-4605-B032-EDE7F4B02B38}" presName="parentTextArrow" presStyleLbl="node1" presStyleIdx="2" presStyleCnt="5"/>
      <dgm:spPr/>
      <dgm:t>
        <a:bodyPr/>
        <a:lstStyle/>
        <a:p>
          <a:endParaRPr lang="en-GB"/>
        </a:p>
      </dgm:t>
    </dgm:pt>
    <dgm:pt modelId="{914585F2-D1FD-4DB2-BFE2-38DE9EC78A09}" type="pres">
      <dgm:prSet presAssocID="{C9004F17-2E51-4D1D-97CA-9E397B708C60}" presName="sp" presStyleCnt="0"/>
      <dgm:spPr/>
    </dgm:pt>
    <dgm:pt modelId="{23C01B1F-C6E6-4770-8FE0-1DD08D4BB135}" type="pres">
      <dgm:prSet presAssocID="{E52F7DEA-F891-4DB4-A43D-E32DB9025C2B}" presName="arrowAndChildren" presStyleCnt="0"/>
      <dgm:spPr/>
    </dgm:pt>
    <dgm:pt modelId="{3752417F-5BEB-45DD-9121-2D41EFC9BD1B}" type="pres">
      <dgm:prSet presAssocID="{E52F7DEA-F891-4DB4-A43D-E32DB9025C2B}" presName="parentTextArrow" presStyleLbl="node1" presStyleIdx="3" presStyleCnt="5"/>
      <dgm:spPr/>
      <dgm:t>
        <a:bodyPr/>
        <a:lstStyle/>
        <a:p>
          <a:endParaRPr lang="en-GB"/>
        </a:p>
      </dgm:t>
    </dgm:pt>
    <dgm:pt modelId="{BE339C99-7BDD-4B88-9617-155324376AE5}" type="pres">
      <dgm:prSet presAssocID="{70ED8B5B-DFC0-4315-8319-0617AA7CEEFC}" presName="sp" presStyleCnt="0"/>
      <dgm:spPr/>
    </dgm:pt>
    <dgm:pt modelId="{2F145549-8449-4241-AFE6-5167C60F74A1}" type="pres">
      <dgm:prSet presAssocID="{B65D982D-E500-4D88-B21E-A4084B663053}" presName="arrowAndChildren" presStyleCnt="0"/>
      <dgm:spPr/>
    </dgm:pt>
    <dgm:pt modelId="{47061648-3F56-459A-B028-FEF6F98C0DEF}" type="pres">
      <dgm:prSet presAssocID="{B65D982D-E500-4D88-B21E-A4084B663053}" presName="parentTextArrow" presStyleLbl="node1" presStyleIdx="4" presStyleCnt="5"/>
      <dgm:spPr/>
      <dgm:t>
        <a:bodyPr/>
        <a:lstStyle/>
        <a:p>
          <a:endParaRPr lang="en-GB"/>
        </a:p>
      </dgm:t>
    </dgm:pt>
  </dgm:ptLst>
  <dgm:cxnLst>
    <dgm:cxn modelId="{3DF9ABB5-BBDF-47F7-86E5-BB505161238C}" type="presOf" srcId="{F729F9AD-C404-4BF5-BC26-9EF26651447A}" destId="{D681AD64-BE43-4CEE-9111-23D82E15F911}" srcOrd="0" destOrd="0" presId="urn:microsoft.com/office/officeart/2005/8/layout/process4"/>
    <dgm:cxn modelId="{78094980-CBD0-4631-BFDF-049C09ACC472}" type="presOf" srcId="{AB04E38C-184A-4605-B032-EDE7F4B02B38}" destId="{146DCFBF-6D1C-413E-9790-49E3A3A3E8FC}" srcOrd="0" destOrd="0" presId="urn:microsoft.com/office/officeart/2005/8/layout/process4"/>
    <dgm:cxn modelId="{151445E6-C5B9-4CC4-A744-03E2C98C4B58}" srcId="{F729F9AD-C404-4BF5-BC26-9EF26651447A}" destId="{B65D982D-E500-4D88-B21E-A4084B663053}" srcOrd="0" destOrd="0" parTransId="{A9CE0000-BE4D-4304-96CE-F0D8D491C451}" sibTransId="{70ED8B5B-DFC0-4315-8319-0617AA7CEEFC}"/>
    <dgm:cxn modelId="{0C65F9CA-7661-418B-9E5C-A0ECFCFD000E}" srcId="{F729F9AD-C404-4BF5-BC26-9EF26651447A}" destId="{AB04E38C-184A-4605-B032-EDE7F4B02B38}" srcOrd="2" destOrd="0" parTransId="{C9BD2555-6421-4277-8A9F-B10904527AD5}" sibTransId="{0C04B213-B450-479D-B7E0-722DCE20E019}"/>
    <dgm:cxn modelId="{5E5026DF-2D56-41A6-B748-C8CA81DA2526}" srcId="{F729F9AD-C404-4BF5-BC26-9EF26651447A}" destId="{7C64EA21-5BDA-4749-947E-FC39929C7305}" srcOrd="4" destOrd="0" parTransId="{E8F98439-0594-4625-B83B-5817FF1643D1}" sibTransId="{0BDA1780-44D8-4C04-98D9-F1C6D184A797}"/>
    <dgm:cxn modelId="{5A6EA821-B7B7-463C-9C67-0048B03103B9}" type="presOf" srcId="{7C64EA21-5BDA-4749-947E-FC39929C7305}" destId="{A1362CCA-3CDD-4DA6-8B3B-F74BF8BE1C55}" srcOrd="0" destOrd="0" presId="urn:microsoft.com/office/officeart/2005/8/layout/process4"/>
    <dgm:cxn modelId="{E6ECBD36-096A-468E-BD68-FAFD1AA02069}" srcId="{F729F9AD-C404-4BF5-BC26-9EF26651447A}" destId="{FE9CC900-417D-4ECA-9615-B7D97EE38C29}" srcOrd="3" destOrd="0" parTransId="{B0B07645-4E23-4A15-985B-D991A77CEB12}" sibTransId="{68BE5AF6-19F9-49AD-AD1D-5BA741D23097}"/>
    <dgm:cxn modelId="{5A068EC0-8D82-4C3C-A902-24F9B2CC7BE9}" srcId="{F729F9AD-C404-4BF5-BC26-9EF26651447A}" destId="{E52F7DEA-F891-4DB4-A43D-E32DB9025C2B}" srcOrd="1" destOrd="0" parTransId="{2EE9D7DD-59B2-452A-B32D-C50E2BB8D99B}" sibTransId="{C9004F17-2E51-4D1D-97CA-9E397B708C60}"/>
    <dgm:cxn modelId="{FB93B07C-8ABC-4735-90A9-863B21922D30}" type="presOf" srcId="{FE9CC900-417D-4ECA-9615-B7D97EE38C29}" destId="{4AC3F9E7-AB85-4157-AABD-41D000FF292B}" srcOrd="0" destOrd="0" presId="urn:microsoft.com/office/officeart/2005/8/layout/process4"/>
    <dgm:cxn modelId="{22708D0E-6E0D-4C7F-9994-BECDD7E27412}" type="presOf" srcId="{E52F7DEA-F891-4DB4-A43D-E32DB9025C2B}" destId="{3752417F-5BEB-45DD-9121-2D41EFC9BD1B}" srcOrd="0" destOrd="0" presId="urn:microsoft.com/office/officeart/2005/8/layout/process4"/>
    <dgm:cxn modelId="{C084A889-79AE-4241-A68F-3C0DEF115FCB}" type="presOf" srcId="{B65D982D-E500-4D88-B21E-A4084B663053}" destId="{47061648-3F56-459A-B028-FEF6F98C0DEF}" srcOrd="0" destOrd="0" presId="urn:microsoft.com/office/officeart/2005/8/layout/process4"/>
    <dgm:cxn modelId="{340FE0F5-390F-4E56-A09F-36A944E048B5}" type="presParOf" srcId="{D681AD64-BE43-4CEE-9111-23D82E15F911}" destId="{85A4F96B-A524-4D15-9040-09969EDBBB0D}" srcOrd="0" destOrd="0" presId="urn:microsoft.com/office/officeart/2005/8/layout/process4"/>
    <dgm:cxn modelId="{CFDAB884-37EC-463E-AC83-060DF2E2DF3B}" type="presParOf" srcId="{85A4F96B-A524-4D15-9040-09969EDBBB0D}" destId="{A1362CCA-3CDD-4DA6-8B3B-F74BF8BE1C55}" srcOrd="0" destOrd="0" presId="urn:microsoft.com/office/officeart/2005/8/layout/process4"/>
    <dgm:cxn modelId="{6D43F803-93A2-4128-8D95-5B2C03FC534A}" type="presParOf" srcId="{D681AD64-BE43-4CEE-9111-23D82E15F911}" destId="{66D817F9-E014-40E1-B709-CCB8EC09E421}" srcOrd="1" destOrd="0" presId="urn:microsoft.com/office/officeart/2005/8/layout/process4"/>
    <dgm:cxn modelId="{33D825BA-7CA6-4175-8E8F-4CE9A6FE337B}" type="presParOf" srcId="{D681AD64-BE43-4CEE-9111-23D82E15F911}" destId="{1346DFD8-7CC4-4ADC-9F50-C2105428D41B}" srcOrd="2" destOrd="0" presId="urn:microsoft.com/office/officeart/2005/8/layout/process4"/>
    <dgm:cxn modelId="{D1BB8DFD-DF5A-4881-9916-8C79CC658ECE}" type="presParOf" srcId="{1346DFD8-7CC4-4ADC-9F50-C2105428D41B}" destId="{4AC3F9E7-AB85-4157-AABD-41D000FF292B}" srcOrd="0" destOrd="0" presId="urn:microsoft.com/office/officeart/2005/8/layout/process4"/>
    <dgm:cxn modelId="{128B486D-7DEF-48C4-A8FC-39C64EB5EDD5}" type="presParOf" srcId="{D681AD64-BE43-4CEE-9111-23D82E15F911}" destId="{959A3B1A-A047-4CFC-89B9-372086AB0782}" srcOrd="3" destOrd="0" presId="urn:microsoft.com/office/officeart/2005/8/layout/process4"/>
    <dgm:cxn modelId="{9B14E7F7-735D-4F16-B796-7DCFDE469573}" type="presParOf" srcId="{D681AD64-BE43-4CEE-9111-23D82E15F911}" destId="{EBBBE54A-C52F-4ACB-8044-1EF5DC1B7E9A}" srcOrd="4" destOrd="0" presId="urn:microsoft.com/office/officeart/2005/8/layout/process4"/>
    <dgm:cxn modelId="{4935E03E-E09B-4140-8B5C-21CFEA8972F0}" type="presParOf" srcId="{EBBBE54A-C52F-4ACB-8044-1EF5DC1B7E9A}" destId="{146DCFBF-6D1C-413E-9790-49E3A3A3E8FC}" srcOrd="0" destOrd="0" presId="urn:microsoft.com/office/officeart/2005/8/layout/process4"/>
    <dgm:cxn modelId="{BFEBB9A7-EE82-4058-A300-78FE35E9552A}" type="presParOf" srcId="{D681AD64-BE43-4CEE-9111-23D82E15F911}" destId="{914585F2-D1FD-4DB2-BFE2-38DE9EC78A09}" srcOrd="5" destOrd="0" presId="urn:microsoft.com/office/officeart/2005/8/layout/process4"/>
    <dgm:cxn modelId="{144BFB26-544C-4540-9E80-F3C7BBBCCEF1}" type="presParOf" srcId="{D681AD64-BE43-4CEE-9111-23D82E15F911}" destId="{23C01B1F-C6E6-4770-8FE0-1DD08D4BB135}" srcOrd="6" destOrd="0" presId="urn:microsoft.com/office/officeart/2005/8/layout/process4"/>
    <dgm:cxn modelId="{4F9045BE-CC13-4ACE-A29C-EB4937F80A3F}" type="presParOf" srcId="{23C01B1F-C6E6-4770-8FE0-1DD08D4BB135}" destId="{3752417F-5BEB-45DD-9121-2D41EFC9BD1B}" srcOrd="0" destOrd="0" presId="urn:microsoft.com/office/officeart/2005/8/layout/process4"/>
    <dgm:cxn modelId="{3CF56221-357D-4A4A-9D7D-C85EAC682280}" type="presParOf" srcId="{D681AD64-BE43-4CEE-9111-23D82E15F911}" destId="{BE339C99-7BDD-4B88-9617-155324376AE5}" srcOrd="7" destOrd="0" presId="urn:microsoft.com/office/officeart/2005/8/layout/process4"/>
    <dgm:cxn modelId="{0CB1BD4B-43E1-4E1F-AB24-7F48FE7B434D}" type="presParOf" srcId="{D681AD64-BE43-4CEE-9111-23D82E15F911}" destId="{2F145549-8449-4241-AFE6-5167C60F74A1}" srcOrd="8" destOrd="0" presId="urn:microsoft.com/office/officeart/2005/8/layout/process4"/>
    <dgm:cxn modelId="{63E6400F-3479-421A-8339-FA8D699B90A4}" type="presParOf" srcId="{2F145549-8449-4241-AFE6-5167C60F74A1}" destId="{47061648-3F56-459A-B028-FEF6F98C0DE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FE57A45-4FAC-457C-8D9D-3253D3005988}"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GB"/>
        </a:p>
      </dgm:t>
    </dgm:pt>
    <dgm:pt modelId="{BDDEDEEA-11A0-4F78-970A-EF2C82857F67}">
      <dgm:prSet/>
      <dgm:spPr>
        <a:solidFill>
          <a:srgbClr val="0E1E20"/>
        </a:solidFill>
      </dgm:spPr>
      <dgm:t>
        <a:bodyPr/>
        <a:lstStyle/>
        <a:p>
          <a:pPr rtl="0"/>
          <a:r>
            <a:rPr lang="en-GB" dirty="0" smtClean="0">
              <a:solidFill>
                <a:srgbClr val="FFFF00"/>
              </a:solidFill>
            </a:rPr>
            <a:t>Affect of less rainfalls</a:t>
          </a:r>
          <a:r>
            <a:rPr lang="en-GB" dirty="0" smtClean="0"/>
            <a:t> </a:t>
          </a:r>
          <a:r>
            <a:rPr lang="en-GB" dirty="0" smtClean="0">
              <a:solidFill>
                <a:srgbClr val="FFFF00"/>
              </a:solidFill>
            </a:rPr>
            <a:t>exasperated</a:t>
          </a:r>
          <a:r>
            <a:rPr lang="en-GB" dirty="0" smtClean="0"/>
            <a:t> by lack of irrigation network in Thar</a:t>
          </a:r>
          <a:endParaRPr lang="en-GB" dirty="0"/>
        </a:p>
      </dgm:t>
    </dgm:pt>
    <dgm:pt modelId="{77D2995A-D8C7-45AC-9C1B-3708367FC625}" type="parTrans" cxnId="{C15F4315-18EF-4265-B568-EA5056E189EF}">
      <dgm:prSet/>
      <dgm:spPr/>
      <dgm:t>
        <a:bodyPr/>
        <a:lstStyle/>
        <a:p>
          <a:endParaRPr lang="en-GB"/>
        </a:p>
      </dgm:t>
    </dgm:pt>
    <dgm:pt modelId="{59116D59-EDFE-475E-B830-31C8BE7AB170}" type="sibTrans" cxnId="{C15F4315-18EF-4265-B568-EA5056E189EF}">
      <dgm:prSet/>
      <dgm:spPr/>
      <dgm:t>
        <a:bodyPr/>
        <a:lstStyle/>
        <a:p>
          <a:endParaRPr lang="en-GB"/>
        </a:p>
      </dgm:t>
    </dgm:pt>
    <dgm:pt modelId="{B843C6ED-BD6C-47F1-8538-C0FF860389D8}">
      <dgm:prSet/>
      <dgm:spPr>
        <a:solidFill>
          <a:srgbClr val="0E1E20"/>
        </a:solidFill>
      </dgm:spPr>
      <dgm:t>
        <a:bodyPr/>
        <a:lstStyle/>
        <a:p>
          <a:pPr rtl="0"/>
          <a:r>
            <a:rPr lang="en-GB" dirty="0" smtClean="0"/>
            <a:t>Area is </a:t>
          </a:r>
          <a:r>
            <a:rPr lang="en-GB" dirty="0" smtClean="0">
              <a:solidFill>
                <a:srgbClr val="FFFF00"/>
              </a:solidFill>
            </a:rPr>
            <a:t>water stressed </a:t>
          </a:r>
          <a:r>
            <a:rPr lang="en-GB" dirty="0" smtClean="0"/>
            <a:t>and is </a:t>
          </a:r>
          <a:r>
            <a:rPr lang="en-GB" dirty="0" smtClean="0">
              <a:solidFill>
                <a:srgbClr val="FFFF00"/>
              </a:solidFill>
            </a:rPr>
            <a:t>likely to deteriorate</a:t>
          </a:r>
          <a:r>
            <a:rPr lang="en-GB" dirty="0" smtClean="0"/>
            <a:t>, but </a:t>
          </a:r>
          <a:r>
            <a:rPr lang="en-GB" u="none" dirty="0" smtClean="0">
              <a:solidFill>
                <a:srgbClr val="FF0000"/>
              </a:solidFill>
            </a:rPr>
            <a:t>acute water scarcity is not fully established</a:t>
          </a:r>
          <a:endParaRPr lang="en-GB" u="none" dirty="0">
            <a:solidFill>
              <a:srgbClr val="FF0000"/>
            </a:solidFill>
          </a:endParaRPr>
        </a:p>
      </dgm:t>
    </dgm:pt>
    <dgm:pt modelId="{587F5084-7B9E-4A67-BBA8-40001EED7DE3}" type="parTrans" cxnId="{1C58815B-D0AF-4DDF-BB05-E4F2D186C388}">
      <dgm:prSet/>
      <dgm:spPr/>
      <dgm:t>
        <a:bodyPr/>
        <a:lstStyle/>
        <a:p>
          <a:endParaRPr lang="en-GB"/>
        </a:p>
      </dgm:t>
    </dgm:pt>
    <dgm:pt modelId="{2B6D9B3C-EB3A-4B03-9614-706BB7838322}" type="sibTrans" cxnId="{1C58815B-D0AF-4DDF-BB05-E4F2D186C388}">
      <dgm:prSet/>
      <dgm:spPr/>
      <dgm:t>
        <a:bodyPr/>
        <a:lstStyle/>
        <a:p>
          <a:endParaRPr lang="en-GB"/>
        </a:p>
      </dgm:t>
    </dgm:pt>
    <dgm:pt modelId="{CCF8AA2E-D179-4A66-B92D-F03EBD238731}">
      <dgm:prSet/>
      <dgm:spPr>
        <a:solidFill>
          <a:srgbClr val="0E1E20"/>
        </a:solidFill>
      </dgm:spPr>
      <dgm:t>
        <a:bodyPr/>
        <a:lstStyle/>
        <a:p>
          <a:pPr rtl="0"/>
          <a:r>
            <a:rPr lang="en-GB" dirty="0" smtClean="0"/>
            <a:t>Partial effect on </a:t>
          </a:r>
          <a:r>
            <a:rPr lang="en-GB" dirty="0" smtClean="0">
              <a:solidFill>
                <a:srgbClr val="FFFF00"/>
              </a:solidFill>
            </a:rPr>
            <a:t>availability of fodder likely to be accentuated in winters</a:t>
          </a:r>
          <a:endParaRPr lang="en-GB" dirty="0">
            <a:solidFill>
              <a:srgbClr val="FFFF00"/>
            </a:solidFill>
          </a:endParaRPr>
        </a:p>
      </dgm:t>
    </dgm:pt>
    <dgm:pt modelId="{754D46D1-CF48-4CE1-AE18-2CD228AF4C93}" type="parTrans" cxnId="{4F44FC79-1B06-4443-9806-481184C92A87}">
      <dgm:prSet/>
      <dgm:spPr/>
      <dgm:t>
        <a:bodyPr/>
        <a:lstStyle/>
        <a:p>
          <a:endParaRPr lang="en-GB"/>
        </a:p>
      </dgm:t>
    </dgm:pt>
    <dgm:pt modelId="{7F36B1C7-C31E-4244-8D71-8BFBCDF79C27}" type="sibTrans" cxnId="{4F44FC79-1B06-4443-9806-481184C92A87}">
      <dgm:prSet/>
      <dgm:spPr/>
      <dgm:t>
        <a:bodyPr/>
        <a:lstStyle/>
        <a:p>
          <a:endParaRPr lang="en-GB"/>
        </a:p>
      </dgm:t>
    </dgm:pt>
    <dgm:pt modelId="{70CD24FF-CAAE-4516-8EF6-0EBC77E62A1A}">
      <dgm:prSet/>
      <dgm:spPr>
        <a:solidFill>
          <a:srgbClr val="0E1E20"/>
        </a:solidFill>
      </dgm:spPr>
      <dgm:t>
        <a:bodyPr/>
        <a:lstStyle/>
        <a:p>
          <a:pPr rtl="0"/>
          <a:r>
            <a:rPr lang="en-GB" dirty="0" smtClean="0">
              <a:solidFill>
                <a:srgbClr val="FFFF00"/>
              </a:solidFill>
            </a:rPr>
            <a:t>Malnutrition is one of the issues leading to medical problems</a:t>
          </a:r>
          <a:endParaRPr lang="en-GB" dirty="0">
            <a:solidFill>
              <a:srgbClr val="FFFF00"/>
            </a:solidFill>
          </a:endParaRPr>
        </a:p>
      </dgm:t>
    </dgm:pt>
    <dgm:pt modelId="{18A236D7-61D6-4763-9172-01C375091E8B}" type="parTrans" cxnId="{DEBEEFD7-3AF0-4DF9-BC5A-8B06D42D63BF}">
      <dgm:prSet/>
      <dgm:spPr/>
      <dgm:t>
        <a:bodyPr/>
        <a:lstStyle/>
        <a:p>
          <a:endParaRPr lang="en-GB"/>
        </a:p>
      </dgm:t>
    </dgm:pt>
    <dgm:pt modelId="{4BBCB8FA-8DFA-4834-B3EF-52D0A56EADF8}" type="sibTrans" cxnId="{DEBEEFD7-3AF0-4DF9-BC5A-8B06D42D63BF}">
      <dgm:prSet/>
      <dgm:spPr/>
      <dgm:t>
        <a:bodyPr/>
        <a:lstStyle/>
        <a:p>
          <a:endParaRPr lang="en-GB"/>
        </a:p>
      </dgm:t>
    </dgm:pt>
    <dgm:pt modelId="{23BD8174-0FDB-46A1-B7A9-9A765B218080}">
      <dgm:prSet/>
      <dgm:spPr>
        <a:solidFill>
          <a:srgbClr val="0E1E20"/>
        </a:solidFill>
      </dgm:spPr>
      <dgm:t>
        <a:bodyPr/>
        <a:lstStyle/>
        <a:p>
          <a:pPr rtl="0"/>
          <a:r>
            <a:rPr lang="en-GB" dirty="0" smtClean="0">
              <a:solidFill>
                <a:srgbClr val="FFFF00"/>
              </a:solidFill>
            </a:rPr>
            <a:t>No unusual migration</a:t>
          </a:r>
          <a:r>
            <a:rPr lang="en-GB" dirty="0" smtClean="0"/>
            <a:t> of livestock reported</a:t>
          </a:r>
          <a:endParaRPr lang="en-GB" dirty="0"/>
        </a:p>
      </dgm:t>
    </dgm:pt>
    <dgm:pt modelId="{D9FA5932-A14B-4F3B-AFEA-A9C908377CFE}" type="parTrans" cxnId="{00DB985C-20EA-4492-94F0-D32E297E479B}">
      <dgm:prSet/>
      <dgm:spPr/>
      <dgm:t>
        <a:bodyPr/>
        <a:lstStyle/>
        <a:p>
          <a:endParaRPr lang="en-GB"/>
        </a:p>
      </dgm:t>
    </dgm:pt>
    <dgm:pt modelId="{6A728F67-C4C2-4093-9C26-4FDF008DBDA2}" type="sibTrans" cxnId="{00DB985C-20EA-4492-94F0-D32E297E479B}">
      <dgm:prSet/>
      <dgm:spPr/>
      <dgm:t>
        <a:bodyPr/>
        <a:lstStyle/>
        <a:p>
          <a:endParaRPr lang="en-GB"/>
        </a:p>
      </dgm:t>
    </dgm:pt>
    <dgm:pt modelId="{AA7250E9-328F-4660-9CEE-F4B7D3DD86DE}">
      <dgm:prSet/>
      <dgm:spPr>
        <a:solidFill>
          <a:srgbClr val="0E1E20"/>
        </a:solidFill>
      </dgm:spPr>
      <dgm:t>
        <a:bodyPr/>
        <a:lstStyle/>
        <a:p>
          <a:pPr rtl="0"/>
          <a:r>
            <a:rPr lang="en-GB" dirty="0" smtClean="0"/>
            <a:t>Migration is as per usual practice. Beneficial for animals and population</a:t>
          </a:r>
          <a:endParaRPr lang="en-GB" dirty="0"/>
        </a:p>
      </dgm:t>
    </dgm:pt>
    <dgm:pt modelId="{83382420-10F6-4CA4-AFA2-B0C324281A3C}" type="parTrans" cxnId="{475BFF3F-020E-4759-B118-F33568B123B5}">
      <dgm:prSet/>
      <dgm:spPr/>
      <dgm:t>
        <a:bodyPr/>
        <a:lstStyle/>
        <a:p>
          <a:endParaRPr lang="en-GB"/>
        </a:p>
      </dgm:t>
    </dgm:pt>
    <dgm:pt modelId="{D4EB8D82-C9A6-445D-8834-0CB4C1F1053C}" type="sibTrans" cxnId="{475BFF3F-020E-4759-B118-F33568B123B5}">
      <dgm:prSet/>
      <dgm:spPr/>
      <dgm:t>
        <a:bodyPr/>
        <a:lstStyle/>
        <a:p>
          <a:endParaRPr lang="en-GB"/>
        </a:p>
      </dgm:t>
    </dgm:pt>
    <dgm:pt modelId="{9D238BCB-EF04-4BDA-88B5-E831A0957CD3}" type="pres">
      <dgm:prSet presAssocID="{AFE57A45-4FAC-457C-8D9D-3253D3005988}" presName="linear" presStyleCnt="0">
        <dgm:presLayoutVars>
          <dgm:animLvl val="lvl"/>
          <dgm:resizeHandles val="exact"/>
        </dgm:presLayoutVars>
      </dgm:prSet>
      <dgm:spPr/>
      <dgm:t>
        <a:bodyPr/>
        <a:lstStyle/>
        <a:p>
          <a:endParaRPr lang="en-GB"/>
        </a:p>
      </dgm:t>
    </dgm:pt>
    <dgm:pt modelId="{21463AA9-8708-44C8-9D59-2918001DB5B2}" type="pres">
      <dgm:prSet presAssocID="{BDDEDEEA-11A0-4F78-970A-EF2C82857F67}" presName="parentText" presStyleLbl="node1" presStyleIdx="0" presStyleCnt="6">
        <dgm:presLayoutVars>
          <dgm:chMax val="0"/>
          <dgm:bulletEnabled val="1"/>
        </dgm:presLayoutVars>
      </dgm:prSet>
      <dgm:spPr/>
      <dgm:t>
        <a:bodyPr/>
        <a:lstStyle/>
        <a:p>
          <a:endParaRPr lang="en-GB"/>
        </a:p>
      </dgm:t>
    </dgm:pt>
    <dgm:pt modelId="{760FB200-E2B4-472F-B3A0-968B4AA3249E}" type="pres">
      <dgm:prSet presAssocID="{59116D59-EDFE-475E-B830-31C8BE7AB170}" presName="spacer" presStyleCnt="0"/>
      <dgm:spPr/>
    </dgm:pt>
    <dgm:pt modelId="{19EBBDF8-F1AF-4050-864A-516F7BDD0D2E}" type="pres">
      <dgm:prSet presAssocID="{B843C6ED-BD6C-47F1-8538-C0FF860389D8}" presName="parentText" presStyleLbl="node1" presStyleIdx="1" presStyleCnt="6">
        <dgm:presLayoutVars>
          <dgm:chMax val="0"/>
          <dgm:bulletEnabled val="1"/>
        </dgm:presLayoutVars>
      </dgm:prSet>
      <dgm:spPr/>
      <dgm:t>
        <a:bodyPr/>
        <a:lstStyle/>
        <a:p>
          <a:endParaRPr lang="en-GB"/>
        </a:p>
      </dgm:t>
    </dgm:pt>
    <dgm:pt modelId="{26AFDCA1-C689-43F1-ACDD-E9DAB5A4B6E4}" type="pres">
      <dgm:prSet presAssocID="{2B6D9B3C-EB3A-4B03-9614-706BB7838322}" presName="spacer" presStyleCnt="0"/>
      <dgm:spPr/>
    </dgm:pt>
    <dgm:pt modelId="{2A71DCF8-0E4B-41D7-BE82-1EA1CE4913D8}" type="pres">
      <dgm:prSet presAssocID="{CCF8AA2E-D179-4A66-B92D-F03EBD238731}" presName="parentText" presStyleLbl="node1" presStyleIdx="2" presStyleCnt="6">
        <dgm:presLayoutVars>
          <dgm:chMax val="0"/>
          <dgm:bulletEnabled val="1"/>
        </dgm:presLayoutVars>
      </dgm:prSet>
      <dgm:spPr/>
      <dgm:t>
        <a:bodyPr/>
        <a:lstStyle/>
        <a:p>
          <a:endParaRPr lang="en-GB"/>
        </a:p>
      </dgm:t>
    </dgm:pt>
    <dgm:pt modelId="{44FC008E-CEDD-403D-990D-3C2AADDF1EEB}" type="pres">
      <dgm:prSet presAssocID="{7F36B1C7-C31E-4244-8D71-8BFBCDF79C27}" presName="spacer" presStyleCnt="0"/>
      <dgm:spPr/>
    </dgm:pt>
    <dgm:pt modelId="{DBB47020-F7E5-4743-9E75-649EFB0B5BC0}" type="pres">
      <dgm:prSet presAssocID="{70CD24FF-CAAE-4516-8EF6-0EBC77E62A1A}" presName="parentText" presStyleLbl="node1" presStyleIdx="3" presStyleCnt="6">
        <dgm:presLayoutVars>
          <dgm:chMax val="0"/>
          <dgm:bulletEnabled val="1"/>
        </dgm:presLayoutVars>
      </dgm:prSet>
      <dgm:spPr/>
      <dgm:t>
        <a:bodyPr/>
        <a:lstStyle/>
        <a:p>
          <a:endParaRPr lang="en-GB"/>
        </a:p>
      </dgm:t>
    </dgm:pt>
    <dgm:pt modelId="{E3419F08-301B-47FD-A77D-11B5B81EAC45}" type="pres">
      <dgm:prSet presAssocID="{4BBCB8FA-8DFA-4834-B3EF-52D0A56EADF8}" presName="spacer" presStyleCnt="0"/>
      <dgm:spPr/>
    </dgm:pt>
    <dgm:pt modelId="{32520FC4-C7F5-426D-A3FA-59E5BFA79EE7}" type="pres">
      <dgm:prSet presAssocID="{23BD8174-0FDB-46A1-B7A9-9A765B218080}" presName="parentText" presStyleLbl="node1" presStyleIdx="4" presStyleCnt="6">
        <dgm:presLayoutVars>
          <dgm:chMax val="0"/>
          <dgm:bulletEnabled val="1"/>
        </dgm:presLayoutVars>
      </dgm:prSet>
      <dgm:spPr/>
      <dgm:t>
        <a:bodyPr/>
        <a:lstStyle/>
        <a:p>
          <a:endParaRPr lang="en-GB"/>
        </a:p>
      </dgm:t>
    </dgm:pt>
    <dgm:pt modelId="{EAA7F978-598A-4EAD-85CA-2E6E3483A057}" type="pres">
      <dgm:prSet presAssocID="{6A728F67-C4C2-4093-9C26-4FDF008DBDA2}" presName="spacer" presStyleCnt="0"/>
      <dgm:spPr/>
    </dgm:pt>
    <dgm:pt modelId="{C14EF37D-33E8-4265-ADAE-FCB341022029}" type="pres">
      <dgm:prSet presAssocID="{AA7250E9-328F-4660-9CEE-F4B7D3DD86DE}" presName="parentText" presStyleLbl="node1" presStyleIdx="5" presStyleCnt="6">
        <dgm:presLayoutVars>
          <dgm:chMax val="0"/>
          <dgm:bulletEnabled val="1"/>
        </dgm:presLayoutVars>
      </dgm:prSet>
      <dgm:spPr/>
      <dgm:t>
        <a:bodyPr/>
        <a:lstStyle/>
        <a:p>
          <a:endParaRPr lang="en-GB"/>
        </a:p>
      </dgm:t>
    </dgm:pt>
  </dgm:ptLst>
  <dgm:cxnLst>
    <dgm:cxn modelId="{AC1F3D2C-42D9-484A-95A1-429F17D5761F}" type="presOf" srcId="{CCF8AA2E-D179-4A66-B92D-F03EBD238731}" destId="{2A71DCF8-0E4B-41D7-BE82-1EA1CE4913D8}" srcOrd="0" destOrd="0" presId="urn:microsoft.com/office/officeart/2005/8/layout/vList2"/>
    <dgm:cxn modelId="{1C58815B-D0AF-4DDF-BB05-E4F2D186C388}" srcId="{AFE57A45-4FAC-457C-8D9D-3253D3005988}" destId="{B843C6ED-BD6C-47F1-8538-C0FF860389D8}" srcOrd="1" destOrd="0" parTransId="{587F5084-7B9E-4A67-BBA8-40001EED7DE3}" sibTransId="{2B6D9B3C-EB3A-4B03-9614-706BB7838322}"/>
    <dgm:cxn modelId="{65FD26E0-9D44-409B-A28B-C89F4C94CEDC}" type="presOf" srcId="{B843C6ED-BD6C-47F1-8538-C0FF860389D8}" destId="{19EBBDF8-F1AF-4050-864A-516F7BDD0D2E}" srcOrd="0" destOrd="0" presId="urn:microsoft.com/office/officeart/2005/8/layout/vList2"/>
    <dgm:cxn modelId="{DEBEEFD7-3AF0-4DF9-BC5A-8B06D42D63BF}" srcId="{AFE57A45-4FAC-457C-8D9D-3253D3005988}" destId="{70CD24FF-CAAE-4516-8EF6-0EBC77E62A1A}" srcOrd="3" destOrd="0" parTransId="{18A236D7-61D6-4763-9172-01C375091E8B}" sibTransId="{4BBCB8FA-8DFA-4834-B3EF-52D0A56EADF8}"/>
    <dgm:cxn modelId="{039C2F16-5422-4431-A900-50876C5978A2}" type="presOf" srcId="{23BD8174-0FDB-46A1-B7A9-9A765B218080}" destId="{32520FC4-C7F5-426D-A3FA-59E5BFA79EE7}" srcOrd="0" destOrd="0" presId="urn:microsoft.com/office/officeart/2005/8/layout/vList2"/>
    <dgm:cxn modelId="{EAC331AA-FFEE-4664-B2B1-4E5E62FA25F1}" type="presOf" srcId="{70CD24FF-CAAE-4516-8EF6-0EBC77E62A1A}" destId="{DBB47020-F7E5-4743-9E75-649EFB0B5BC0}" srcOrd="0" destOrd="0" presId="urn:microsoft.com/office/officeart/2005/8/layout/vList2"/>
    <dgm:cxn modelId="{C15F4315-18EF-4265-B568-EA5056E189EF}" srcId="{AFE57A45-4FAC-457C-8D9D-3253D3005988}" destId="{BDDEDEEA-11A0-4F78-970A-EF2C82857F67}" srcOrd="0" destOrd="0" parTransId="{77D2995A-D8C7-45AC-9C1B-3708367FC625}" sibTransId="{59116D59-EDFE-475E-B830-31C8BE7AB170}"/>
    <dgm:cxn modelId="{00DB985C-20EA-4492-94F0-D32E297E479B}" srcId="{AFE57A45-4FAC-457C-8D9D-3253D3005988}" destId="{23BD8174-0FDB-46A1-B7A9-9A765B218080}" srcOrd="4" destOrd="0" parTransId="{D9FA5932-A14B-4F3B-AFEA-A9C908377CFE}" sibTransId="{6A728F67-C4C2-4093-9C26-4FDF008DBDA2}"/>
    <dgm:cxn modelId="{40F115AD-074A-47FF-BE7C-4595639B2ACD}" type="presOf" srcId="{AFE57A45-4FAC-457C-8D9D-3253D3005988}" destId="{9D238BCB-EF04-4BDA-88B5-E831A0957CD3}" srcOrd="0" destOrd="0" presId="urn:microsoft.com/office/officeart/2005/8/layout/vList2"/>
    <dgm:cxn modelId="{7284273E-93EB-4BBA-8970-921EFDFA7385}" type="presOf" srcId="{AA7250E9-328F-4660-9CEE-F4B7D3DD86DE}" destId="{C14EF37D-33E8-4265-ADAE-FCB341022029}" srcOrd="0" destOrd="0" presId="urn:microsoft.com/office/officeart/2005/8/layout/vList2"/>
    <dgm:cxn modelId="{4F44FC79-1B06-4443-9806-481184C92A87}" srcId="{AFE57A45-4FAC-457C-8D9D-3253D3005988}" destId="{CCF8AA2E-D179-4A66-B92D-F03EBD238731}" srcOrd="2" destOrd="0" parTransId="{754D46D1-CF48-4CE1-AE18-2CD228AF4C93}" sibTransId="{7F36B1C7-C31E-4244-8D71-8BFBCDF79C27}"/>
    <dgm:cxn modelId="{475BFF3F-020E-4759-B118-F33568B123B5}" srcId="{AFE57A45-4FAC-457C-8D9D-3253D3005988}" destId="{AA7250E9-328F-4660-9CEE-F4B7D3DD86DE}" srcOrd="5" destOrd="0" parTransId="{83382420-10F6-4CA4-AFA2-B0C324281A3C}" sibTransId="{D4EB8D82-C9A6-445D-8834-0CB4C1F1053C}"/>
    <dgm:cxn modelId="{2F92C25A-8238-4231-B8B2-0BD79AE85EEB}" type="presOf" srcId="{BDDEDEEA-11A0-4F78-970A-EF2C82857F67}" destId="{21463AA9-8708-44C8-9D59-2918001DB5B2}" srcOrd="0" destOrd="0" presId="urn:microsoft.com/office/officeart/2005/8/layout/vList2"/>
    <dgm:cxn modelId="{CCCACEEF-4C03-4AA2-B1C3-F4904770BE26}" type="presParOf" srcId="{9D238BCB-EF04-4BDA-88B5-E831A0957CD3}" destId="{21463AA9-8708-44C8-9D59-2918001DB5B2}" srcOrd="0" destOrd="0" presId="urn:microsoft.com/office/officeart/2005/8/layout/vList2"/>
    <dgm:cxn modelId="{EDBA460E-00E4-4A86-911B-B56C64157EEF}" type="presParOf" srcId="{9D238BCB-EF04-4BDA-88B5-E831A0957CD3}" destId="{760FB200-E2B4-472F-B3A0-968B4AA3249E}" srcOrd="1" destOrd="0" presId="urn:microsoft.com/office/officeart/2005/8/layout/vList2"/>
    <dgm:cxn modelId="{E93A10A9-CEB0-42BC-8BFD-44CF5222C412}" type="presParOf" srcId="{9D238BCB-EF04-4BDA-88B5-E831A0957CD3}" destId="{19EBBDF8-F1AF-4050-864A-516F7BDD0D2E}" srcOrd="2" destOrd="0" presId="urn:microsoft.com/office/officeart/2005/8/layout/vList2"/>
    <dgm:cxn modelId="{1ECD3CE4-BEBC-410F-8B19-62BCE86D1BC7}" type="presParOf" srcId="{9D238BCB-EF04-4BDA-88B5-E831A0957CD3}" destId="{26AFDCA1-C689-43F1-ACDD-E9DAB5A4B6E4}" srcOrd="3" destOrd="0" presId="urn:microsoft.com/office/officeart/2005/8/layout/vList2"/>
    <dgm:cxn modelId="{9F9F392F-01BD-4D3C-90D8-797DDB0B0B45}" type="presParOf" srcId="{9D238BCB-EF04-4BDA-88B5-E831A0957CD3}" destId="{2A71DCF8-0E4B-41D7-BE82-1EA1CE4913D8}" srcOrd="4" destOrd="0" presId="urn:microsoft.com/office/officeart/2005/8/layout/vList2"/>
    <dgm:cxn modelId="{75028F3A-A0A6-4887-9C8B-463A2B30C779}" type="presParOf" srcId="{9D238BCB-EF04-4BDA-88B5-E831A0957CD3}" destId="{44FC008E-CEDD-403D-990D-3C2AADDF1EEB}" srcOrd="5" destOrd="0" presId="urn:microsoft.com/office/officeart/2005/8/layout/vList2"/>
    <dgm:cxn modelId="{BEA12A9B-AA5D-4ED8-A482-C6817F4FAA5B}" type="presParOf" srcId="{9D238BCB-EF04-4BDA-88B5-E831A0957CD3}" destId="{DBB47020-F7E5-4743-9E75-649EFB0B5BC0}" srcOrd="6" destOrd="0" presId="urn:microsoft.com/office/officeart/2005/8/layout/vList2"/>
    <dgm:cxn modelId="{9EE4B08B-F898-4A2D-B02C-92DCAD656334}" type="presParOf" srcId="{9D238BCB-EF04-4BDA-88B5-E831A0957CD3}" destId="{E3419F08-301B-47FD-A77D-11B5B81EAC45}" srcOrd="7" destOrd="0" presId="urn:microsoft.com/office/officeart/2005/8/layout/vList2"/>
    <dgm:cxn modelId="{6AD2516E-9AA7-42E8-805C-7EA3F038F881}" type="presParOf" srcId="{9D238BCB-EF04-4BDA-88B5-E831A0957CD3}" destId="{32520FC4-C7F5-426D-A3FA-59E5BFA79EE7}" srcOrd="8" destOrd="0" presId="urn:microsoft.com/office/officeart/2005/8/layout/vList2"/>
    <dgm:cxn modelId="{9F2CDA20-EEC7-47C1-93F1-09412562BABD}" type="presParOf" srcId="{9D238BCB-EF04-4BDA-88B5-E831A0957CD3}" destId="{EAA7F978-598A-4EAD-85CA-2E6E3483A057}" srcOrd="9" destOrd="0" presId="urn:microsoft.com/office/officeart/2005/8/layout/vList2"/>
    <dgm:cxn modelId="{84E1A34F-AADA-4A5D-9443-F6B76B63E672}" type="presParOf" srcId="{9D238BCB-EF04-4BDA-88B5-E831A0957CD3}" destId="{C14EF37D-33E8-4265-ADAE-FCB34102202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1FD9EF-26F3-4D3F-805C-2B941CC9F927}" type="doc">
      <dgm:prSet loTypeId="urn:microsoft.com/office/officeart/2005/8/layout/hierarchy6" loCatId="hierarchy" qsTypeId="urn:microsoft.com/office/officeart/2005/8/quickstyle/3d1" qsCatId="3D" csTypeId="urn:microsoft.com/office/officeart/2005/8/colors/colorful2" csCatId="colorful" phldr="1"/>
      <dgm:spPr/>
      <dgm:t>
        <a:bodyPr/>
        <a:lstStyle/>
        <a:p>
          <a:endParaRPr lang="en-GB"/>
        </a:p>
      </dgm:t>
    </dgm:pt>
    <dgm:pt modelId="{83B58EA0-CE2D-46CA-A515-1D7FA0E2A7AC}">
      <dgm:prSet phldrT="[Text]" custT="1"/>
      <dgm:spPr>
        <a:solidFill>
          <a:srgbClr val="00B050"/>
        </a:solidFill>
      </dgm:spPr>
      <dgm:t>
        <a:bodyPr/>
        <a:lstStyle/>
        <a:p>
          <a:r>
            <a:rPr lang="en-GB" sz="2400" b="1" dirty="0" smtClean="0"/>
            <a:t>National Disaster Management Act</a:t>
          </a:r>
          <a:endParaRPr lang="en-GB" sz="2400" b="1" dirty="0"/>
        </a:p>
      </dgm:t>
    </dgm:pt>
    <dgm:pt modelId="{06A8C78F-E5B6-4187-B4EF-B6EC67A57A7A}" type="parTrans" cxnId="{B0E11FAA-1DD6-476A-8BBB-B7746D254285}">
      <dgm:prSet/>
      <dgm:spPr/>
      <dgm:t>
        <a:bodyPr/>
        <a:lstStyle/>
        <a:p>
          <a:endParaRPr lang="en-GB" sz="2400" b="1"/>
        </a:p>
      </dgm:t>
    </dgm:pt>
    <dgm:pt modelId="{4D4D9B52-72D7-451A-86DA-DAAB1455F3DB}" type="sibTrans" cxnId="{B0E11FAA-1DD6-476A-8BBB-B7746D254285}">
      <dgm:prSet/>
      <dgm:spPr/>
      <dgm:t>
        <a:bodyPr/>
        <a:lstStyle/>
        <a:p>
          <a:endParaRPr lang="en-GB" sz="2400" b="1"/>
        </a:p>
      </dgm:t>
    </dgm:pt>
    <dgm:pt modelId="{73352448-1ABB-400F-B6FD-0C51B0AE3F5D}" type="asst">
      <dgm:prSet phldrT="[Text]" custT="1"/>
      <dgm:spPr>
        <a:solidFill>
          <a:schemeClr val="accent6">
            <a:lumMod val="60000"/>
            <a:lumOff val="40000"/>
          </a:schemeClr>
        </a:solidFill>
      </dgm:spPr>
      <dgm:t>
        <a:bodyPr/>
        <a:lstStyle/>
        <a:p>
          <a:r>
            <a:rPr lang="en-GB" sz="2400" b="1" dirty="0" smtClean="0"/>
            <a:t>NDMC</a:t>
          </a:r>
          <a:endParaRPr lang="en-GB" sz="2400" b="1" dirty="0"/>
        </a:p>
      </dgm:t>
    </dgm:pt>
    <dgm:pt modelId="{4A1FCAF4-14A6-4C2F-8047-7F6DC5A1490F}" type="parTrans" cxnId="{7611B5DC-A372-4575-88A5-AA46E64695BE}">
      <dgm:prSet/>
      <dgm:spPr>
        <a:ln>
          <a:solidFill>
            <a:schemeClr val="tx1"/>
          </a:solidFill>
        </a:ln>
      </dgm:spPr>
      <dgm:t>
        <a:bodyPr/>
        <a:lstStyle/>
        <a:p>
          <a:endParaRPr lang="en-GB" sz="2400" b="1"/>
        </a:p>
      </dgm:t>
    </dgm:pt>
    <dgm:pt modelId="{E85EADD7-B57B-4989-BDAA-F5DE2C764B32}" type="sibTrans" cxnId="{7611B5DC-A372-4575-88A5-AA46E64695BE}">
      <dgm:prSet/>
      <dgm:spPr/>
      <dgm:t>
        <a:bodyPr/>
        <a:lstStyle/>
        <a:p>
          <a:endParaRPr lang="en-GB" sz="2400" b="1"/>
        </a:p>
      </dgm:t>
    </dgm:pt>
    <dgm:pt modelId="{EAFFF663-2AF6-4B8E-A21B-C8836FA801A3}" type="asst">
      <dgm:prSet phldrT="[Text]" custT="1"/>
      <dgm:spPr>
        <a:solidFill>
          <a:schemeClr val="accent6">
            <a:lumMod val="60000"/>
            <a:lumOff val="40000"/>
          </a:schemeClr>
        </a:solidFill>
      </dgm:spPr>
      <dgm:t>
        <a:bodyPr/>
        <a:lstStyle/>
        <a:p>
          <a:r>
            <a:rPr lang="en-GB" sz="2400" b="1" dirty="0" smtClean="0"/>
            <a:t>NDMA</a:t>
          </a:r>
          <a:endParaRPr lang="en-GB" sz="2400" b="1" dirty="0"/>
        </a:p>
      </dgm:t>
    </dgm:pt>
    <dgm:pt modelId="{77660398-4375-443C-B6B7-E42E4CB1401D}" type="parTrans" cxnId="{7AD424DB-472F-4326-BD97-2438BC78E7E2}">
      <dgm:prSet/>
      <dgm:spPr/>
      <dgm:t>
        <a:bodyPr/>
        <a:lstStyle/>
        <a:p>
          <a:endParaRPr lang="en-GB" sz="2400" b="1"/>
        </a:p>
      </dgm:t>
    </dgm:pt>
    <dgm:pt modelId="{E73AFA72-A26D-4A41-BBD9-0C96A752A9B0}" type="sibTrans" cxnId="{7AD424DB-472F-4326-BD97-2438BC78E7E2}">
      <dgm:prSet/>
      <dgm:spPr/>
      <dgm:t>
        <a:bodyPr/>
        <a:lstStyle/>
        <a:p>
          <a:endParaRPr lang="en-GB" sz="2400" b="1"/>
        </a:p>
      </dgm:t>
    </dgm:pt>
    <dgm:pt modelId="{BC5B08FB-EF57-4DDC-9D67-675BFC6999CE}" type="asst">
      <dgm:prSet phldrT="[Text]" custT="1"/>
      <dgm:spPr>
        <a:solidFill>
          <a:schemeClr val="accent6">
            <a:lumMod val="60000"/>
            <a:lumOff val="40000"/>
          </a:schemeClr>
        </a:solidFill>
      </dgm:spPr>
      <dgm:t>
        <a:bodyPr/>
        <a:lstStyle/>
        <a:p>
          <a:r>
            <a:rPr lang="en-GB" sz="2400" b="1" dirty="0" smtClean="0"/>
            <a:t>Stakeholders</a:t>
          </a:r>
          <a:endParaRPr lang="en-GB" sz="2400" b="1" dirty="0"/>
        </a:p>
      </dgm:t>
    </dgm:pt>
    <dgm:pt modelId="{473A1322-2F21-4410-BBA5-AA8D9C4EF151}" type="parTrans" cxnId="{E4ED7DEB-3C05-4E32-B3AB-7225F1E6E7BA}">
      <dgm:prSet/>
      <dgm:spPr>
        <a:ln>
          <a:solidFill>
            <a:schemeClr val="tx1"/>
          </a:solidFill>
        </a:ln>
      </dgm:spPr>
      <dgm:t>
        <a:bodyPr/>
        <a:lstStyle/>
        <a:p>
          <a:endParaRPr lang="en-GB" sz="2400" b="1"/>
        </a:p>
      </dgm:t>
    </dgm:pt>
    <dgm:pt modelId="{954B5DDC-061D-45FF-B9F2-8750D44510B2}" type="sibTrans" cxnId="{E4ED7DEB-3C05-4E32-B3AB-7225F1E6E7BA}">
      <dgm:prSet/>
      <dgm:spPr/>
      <dgm:t>
        <a:bodyPr/>
        <a:lstStyle/>
        <a:p>
          <a:endParaRPr lang="en-GB" sz="2400" b="1"/>
        </a:p>
      </dgm:t>
    </dgm:pt>
    <dgm:pt modelId="{C9C3D589-AAD8-4D54-B94C-AF02184CD51A}">
      <dgm:prSet phldrT="[Text]" custT="1"/>
      <dgm:spPr>
        <a:solidFill>
          <a:schemeClr val="accent5">
            <a:lumMod val="50000"/>
          </a:schemeClr>
        </a:solidFill>
      </dgm:spPr>
      <dgm:t>
        <a:bodyPr/>
        <a:lstStyle/>
        <a:p>
          <a:r>
            <a:rPr lang="en-GB" sz="2400" b="1" dirty="0" smtClean="0"/>
            <a:t>PDMAs</a:t>
          </a:r>
          <a:endParaRPr lang="en-GB" sz="2400" b="1" dirty="0"/>
        </a:p>
      </dgm:t>
    </dgm:pt>
    <dgm:pt modelId="{9DFE3400-3D1A-4877-9AFE-1ED31E91AB16}" type="parTrans" cxnId="{CAB67A12-9390-4CD0-9FDA-DB9E222F253D}">
      <dgm:prSet/>
      <dgm:spPr/>
      <dgm:t>
        <a:bodyPr/>
        <a:lstStyle/>
        <a:p>
          <a:endParaRPr lang="en-GB" sz="2400" b="1"/>
        </a:p>
      </dgm:t>
    </dgm:pt>
    <dgm:pt modelId="{C802DB6A-C9E1-42BE-9700-FE911E1ADD4F}" type="sibTrans" cxnId="{CAB67A12-9390-4CD0-9FDA-DB9E222F253D}">
      <dgm:prSet/>
      <dgm:spPr/>
      <dgm:t>
        <a:bodyPr/>
        <a:lstStyle/>
        <a:p>
          <a:endParaRPr lang="en-GB" sz="2400" b="1"/>
        </a:p>
      </dgm:t>
    </dgm:pt>
    <dgm:pt modelId="{AAFEFE76-9960-4E46-9221-4807155484EE}">
      <dgm:prSet phldrT="[Text]" custT="1"/>
      <dgm:spPr>
        <a:solidFill>
          <a:schemeClr val="accent5">
            <a:lumMod val="50000"/>
          </a:schemeClr>
        </a:solidFill>
      </dgm:spPr>
      <dgm:t>
        <a:bodyPr/>
        <a:lstStyle/>
        <a:p>
          <a:r>
            <a:rPr lang="en-GB" sz="2400" b="1" dirty="0" smtClean="0"/>
            <a:t>DDMAs</a:t>
          </a:r>
          <a:endParaRPr lang="en-GB" sz="2400" b="1" dirty="0"/>
        </a:p>
      </dgm:t>
    </dgm:pt>
    <dgm:pt modelId="{66D17636-218F-4B98-AA53-A5627FD2AF10}" type="parTrans" cxnId="{F1611654-B82D-4186-92C9-5FC78E0612AA}">
      <dgm:prSet/>
      <dgm:spPr>
        <a:ln>
          <a:solidFill>
            <a:schemeClr val="tx1"/>
          </a:solidFill>
        </a:ln>
      </dgm:spPr>
      <dgm:t>
        <a:bodyPr/>
        <a:lstStyle/>
        <a:p>
          <a:endParaRPr lang="en-GB" sz="2400" b="1"/>
        </a:p>
      </dgm:t>
    </dgm:pt>
    <dgm:pt modelId="{AE33B430-523A-48D4-9AB8-29A38AAA766B}" type="sibTrans" cxnId="{F1611654-B82D-4186-92C9-5FC78E0612AA}">
      <dgm:prSet/>
      <dgm:spPr/>
      <dgm:t>
        <a:bodyPr/>
        <a:lstStyle/>
        <a:p>
          <a:endParaRPr lang="en-GB" sz="2400" b="1"/>
        </a:p>
      </dgm:t>
    </dgm:pt>
    <dgm:pt modelId="{8482EE74-F941-4E94-A7EE-5E5E511691DC}">
      <dgm:prSet phldrT="[Text]" custT="1"/>
      <dgm:spPr>
        <a:solidFill>
          <a:schemeClr val="accent5">
            <a:lumMod val="50000"/>
          </a:schemeClr>
        </a:solidFill>
      </dgm:spPr>
      <dgm:t>
        <a:bodyPr/>
        <a:lstStyle/>
        <a:p>
          <a:r>
            <a:rPr lang="en-GB" sz="2400" b="1" dirty="0" smtClean="0"/>
            <a:t>PDMCs</a:t>
          </a:r>
          <a:endParaRPr lang="en-GB" sz="2400" b="1" dirty="0"/>
        </a:p>
      </dgm:t>
    </dgm:pt>
    <dgm:pt modelId="{FA00C7CA-2E21-4A52-B0D6-DCA2A429994F}" type="sibTrans" cxnId="{05A24E80-D1BB-474C-B953-5F5644364EDA}">
      <dgm:prSet/>
      <dgm:spPr/>
      <dgm:t>
        <a:bodyPr/>
        <a:lstStyle/>
        <a:p>
          <a:endParaRPr lang="en-GB" sz="2400" b="1"/>
        </a:p>
      </dgm:t>
    </dgm:pt>
    <dgm:pt modelId="{97DD3360-1E86-430F-B00C-834875C77791}" type="parTrans" cxnId="{05A24E80-D1BB-474C-B953-5F5644364EDA}">
      <dgm:prSet/>
      <dgm:spPr>
        <a:ln>
          <a:solidFill>
            <a:schemeClr val="tx1"/>
          </a:solidFill>
        </a:ln>
      </dgm:spPr>
      <dgm:t>
        <a:bodyPr/>
        <a:lstStyle/>
        <a:p>
          <a:endParaRPr lang="en-GB" sz="2400" b="1"/>
        </a:p>
      </dgm:t>
    </dgm:pt>
    <dgm:pt modelId="{60A56BA4-22BA-4D97-8CFF-636866AEA3B1}" type="pres">
      <dgm:prSet presAssocID="{F71FD9EF-26F3-4D3F-805C-2B941CC9F927}" presName="mainComposite" presStyleCnt="0">
        <dgm:presLayoutVars>
          <dgm:chPref val="1"/>
          <dgm:dir/>
          <dgm:animOne val="branch"/>
          <dgm:animLvl val="lvl"/>
          <dgm:resizeHandles val="exact"/>
        </dgm:presLayoutVars>
      </dgm:prSet>
      <dgm:spPr/>
      <dgm:t>
        <a:bodyPr/>
        <a:lstStyle/>
        <a:p>
          <a:endParaRPr lang="en-GB"/>
        </a:p>
      </dgm:t>
    </dgm:pt>
    <dgm:pt modelId="{F1D64F22-1AFE-4FDA-B7BB-637732D77B22}" type="pres">
      <dgm:prSet presAssocID="{F71FD9EF-26F3-4D3F-805C-2B941CC9F927}" presName="hierFlow" presStyleCnt="0"/>
      <dgm:spPr/>
    </dgm:pt>
    <dgm:pt modelId="{16D6BE64-7F05-444D-94A4-11AAD63528D2}" type="pres">
      <dgm:prSet presAssocID="{F71FD9EF-26F3-4D3F-805C-2B941CC9F927}" presName="hierChild1" presStyleCnt="0">
        <dgm:presLayoutVars>
          <dgm:chPref val="1"/>
          <dgm:animOne val="branch"/>
          <dgm:animLvl val="lvl"/>
        </dgm:presLayoutVars>
      </dgm:prSet>
      <dgm:spPr/>
    </dgm:pt>
    <dgm:pt modelId="{50082B52-73D6-47AF-9492-4BA619D57AF8}" type="pres">
      <dgm:prSet presAssocID="{83B58EA0-CE2D-46CA-A515-1D7FA0E2A7AC}" presName="Name14" presStyleCnt="0"/>
      <dgm:spPr/>
    </dgm:pt>
    <dgm:pt modelId="{AB5232B1-CD66-4046-BE77-34A8EFBAFD4E}" type="pres">
      <dgm:prSet presAssocID="{83B58EA0-CE2D-46CA-A515-1D7FA0E2A7AC}" presName="level1Shape" presStyleLbl="node0" presStyleIdx="0" presStyleCnt="1" custScaleX="207597" custScaleY="50234">
        <dgm:presLayoutVars>
          <dgm:chPref val="3"/>
        </dgm:presLayoutVars>
      </dgm:prSet>
      <dgm:spPr/>
      <dgm:t>
        <a:bodyPr/>
        <a:lstStyle/>
        <a:p>
          <a:endParaRPr lang="en-GB"/>
        </a:p>
      </dgm:t>
    </dgm:pt>
    <dgm:pt modelId="{FBE9209F-7D32-412C-8716-7F22F86BE42C}" type="pres">
      <dgm:prSet presAssocID="{83B58EA0-CE2D-46CA-A515-1D7FA0E2A7AC}" presName="hierChild2" presStyleCnt="0"/>
      <dgm:spPr/>
    </dgm:pt>
    <dgm:pt modelId="{1104A0B5-479B-4707-B0AE-D4A42299F2DD}" type="pres">
      <dgm:prSet presAssocID="{4A1FCAF4-14A6-4C2F-8047-7F6DC5A1490F}" presName="Name19" presStyleLbl="parChTrans1D2" presStyleIdx="0" presStyleCnt="2"/>
      <dgm:spPr/>
      <dgm:t>
        <a:bodyPr/>
        <a:lstStyle/>
        <a:p>
          <a:endParaRPr lang="en-GB"/>
        </a:p>
      </dgm:t>
    </dgm:pt>
    <dgm:pt modelId="{9DB24C35-ADC3-48C5-B433-4244DDDD90D4}" type="pres">
      <dgm:prSet presAssocID="{73352448-1ABB-400F-B6FD-0C51B0AE3F5D}" presName="Name21" presStyleCnt="0"/>
      <dgm:spPr/>
    </dgm:pt>
    <dgm:pt modelId="{DCDCD24E-1B0A-48E4-BF77-40ED916DE87F}" type="pres">
      <dgm:prSet presAssocID="{73352448-1ABB-400F-B6FD-0C51B0AE3F5D}" presName="level2Shape" presStyleLbl="asst1" presStyleIdx="0" presStyleCnt="3" custScaleX="80594" custScaleY="54736" custLinFactNeighborX="-36390" custLinFactNeighborY="-18975"/>
      <dgm:spPr/>
      <dgm:t>
        <a:bodyPr/>
        <a:lstStyle/>
        <a:p>
          <a:endParaRPr lang="en-GB"/>
        </a:p>
      </dgm:t>
    </dgm:pt>
    <dgm:pt modelId="{4B927976-7BAE-404E-8BDB-9951AB5606ED}" type="pres">
      <dgm:prSet presAssocID="{73352448-1ABB-400F-B6FD-0C51B0AE3F5D}" presName="hierChild3" presStyleCnt="0"/>
      <dgm:spPr/>
    </dgm:pt>
    <dgm:pt modelId="{26020F1B-961A-49D1-8B06-066837162A19}" type="pres">
      <dgm:prSet presAssocID="{77660398-4375-443C-B6B7-E42E4CB1401D}" presName="Name19" presStyleLbl="parChTrans1D3" presStyleIdx="0" presStyleCnt="2"/>
      <dgm:spPr/>
      <dgm:t>
        <a:bodyPr/>
        <a:lstStyle/>
        <a:p>
          <a:endParaRPr lang="en-GB"/>
        </a:p>
      </dgm:t>
    </dgm:pt>
    <dgm:pt modelId="{2DE533B0-DB4A-4882-84BA-24817CBB6EAA}" type="pres">
      <dgm:prSet presAssocID="{EAFFF663-2AF6-4B8E-A21B-C8836FA801A3}" presName="Name21" presStyleCnt="0"/>
      <dgm:spPr/>
    </dgm:pt>
    <dgm:pt modelId="{36DAD776-DC2B-4D73-81E0-515B17797049}" type="pres">
      <dgm:prSet presAssocID="{EAFFF663-2AF6-4B8E-A21B-C8836FA801A3}" presName="level2Shape" presStyleLbl="asst1" presStyleIdx="1" presStyleCnt="3" custScaleX="79618" custScaleY="21873" custLinFactNeighborX="-36390" custLinFactNeighborY="-22777"/>
      <dgm:spPr/>
      <dgm:t>
        <a:bodyPr/>
        <a:lstStyle/>
        <a:p>
          <a:endParaRPr lang="en-GB"/>
        </a:p>
      </dgm:t>
    </dgm:pt>
    <dgm:pt modelId="{0AFA84E7-A843-4A1E-A508-5D780B30A604}" type="pres">
      <dgm:prSet presAssocID="{EAFFF663-2AF6-4B8E-A21B-C8836FA801A3}" presName="hierChild3" presStyleCnt="0"/>
      <dgm:spPr/>
    </dgm:pt>
    <dgm:pt modelId="{A92EF8CA-A828-4110-947E-9B133300AE4B}" type="pres">
      <dgm:prSet presAssocID="{473A1322-2F21-4410-BBA5-AA8D9C4EF151}" presName="Name19" presStyleLbl="parChTrans1D4" presStyleIdx="0" presStyleCnt="2"/>
      <dgm:spPr/>
      <dgm:t>
        <a:bodyPr/>
        <a:lstStyle/>
        <a:p>
          <a:endParaRPr lang="en-GB"/>
        </a:p>
      </dgm:t>
    </dgm:pt>
    <dgm:pt modelId="{D076ED84-7CA1-4B41-A72C-2075B3EF9EB0}" type="pres">
      <dgm:prSet presAssocID="{BC5B08FB-EF57-4DDC-9D67-675BFC6999CE}" presName="Name21" presStyleCnt="0"/>
      <dgm:spPr/>
    </dgm:pt>
    <dgm:pt modelId="{68CA3563-4014-4D27-9451-C1CDF598CD20}" type="pres">
      <dgm:prSet presAssocID="{BC5B08FB-EF57-4DDC-9D67-675BFC6999CE}" presName="level2Shape" presStyleLbl="asst1" presStyleIdx="2" presStyleCnt="3" custScaleX="100560" custScaleY="33474" custLinFactNeighborX="-36632" custLinFactNeighborY="13960"/>
      <dgm:spPr/>
      <dgm:t>
        <a:bodyPr/>
        <a:lstStyle/>
        <a:p>
          <a:endParaRPr lang="en-GB"/>
        </a:p>
      </dgm:t>
    </dgm:pt>
    <dgm:pt modelId="{A47FBAEB-E7C5-4161-88B3-EF28AD321EC6}" type="pres">
      <dgm:prSet presAssocID="{BC5B08FB-EF57-4DDC-9D67-675BFC6999CE}" presName="hierChild3" presStyleCnt="0"/>
      <dgm:spPr/>
    </dgm:pt>
    <dgm:pt modelId="{E8DAEC92-7DAE-46AB-8755-5A8FAF78E38D}" type="pres">
      <dgm:prSet presAssocID="{97DD3360-1E86-430F-B00C-834875C77791}" presName="Name19" presStyleLbl="parChTrans1D2" presStyleIdx="1" presStyleCnt="2"/>
      <dgm:spPr/>
      <dgm:t>
        <a:bodyPr/>
        <a:lstStyle/>
        <a:p>
          <a:endParaRPr lang="en-GB"/>
        </a:p>
      </dgm:t>
    </dgm:pt>
    <dgm:pt modelId="{5C1D3D87-3BFB-4A12-A2FB-74D61D804521}" type="pres">
      <dgm:prSet presAssocID="{8482EE74-F941-4E94-A7EE-5E5E511691DC}" presName="Name21" presStyleCnt="0"/>
      <dgm:spPr/>
    </dgm:pt>
    <dgm:pt modelId="{845AC88A-03F7-4A85-B7B5-E8A7DD186EE8}" type="pres">
      <dgm:prSet presAssocID="{8482EE74-F941-4E94-A7EE-5E5E511691DC}" presName="level2Shape" presStyleLbl="node2" presStyleIdx="0" presStyleCnt="1" custScaleY="54736" custLinFactNeighborX="52047" custLinFactNeighborY="-18975"/>
      <dgm:spPr/>
      <dgm:t>
        <a:bodyPr/>
        <a:lstStyle/>
        <a:p>
          <a:endParaRPr lang="en-GB"/>
        </a:p>
      </dgm:t>
    </dgm:pt>
    <dgm:pt modelId="{CB26B246-CA90-471E-935B-7E8BB647ED0B}" type="pres">
      <dgm:prSet presAssocID="{8482EE74-F941-4E94-A7EE-5E5E511691DC}" presName="hierChild3" presStyleCnt="0"/>
      <dgm:spPr/>
    </dgm:pt>
    <dgm:pt modelId="{1042C455-B200-4824-AC35-D2CCA82B9213}" type="pres">
      <dgm:prSet presAssocID="{9DFE3400-3D1A-4877-9AFE-1ED31E91AB16}" presName="Name19" presStyleLbl="parChTrans1D3" presStyleIdx="1" presStyleCnt="2"/>
      <dgm:spPr/>
      <dgm:t>
        <a:bodyPr/>
        <a:lstStyle/>
        <a:p>
          <a:endParaRPr lang="en-GB"/>
        </a:p>
      </dgm:t>
    </dgm:pt>
    <dgm:pt modelId="{4B6C0A3C-7E06-406D-A8E4-2CD3130000CD}" type="pres">
      <dgm:prSet presAssocID="{C9C3D589-AAD8-4D54-B94C-AF02184CD51A}" presName="Name21" presStyleCnt="0"/>
      <dgm:spPr/>
    </dgm:pt>
    <dgm:pt modelId="{AFA545BB-7076-4BEA-B546-547583E1736B}" type="pres">
      <dgm:prSet presAssocID="{C9C3D589-AAD8-4D54-B94C-AF02184CD51A}" presName="level2Shape" presStyleLbl="node3" presStyleIdx="0" presStyleCnt="1" custScaleY="21873" custLinFactNeighborX="52047" custLinFactNeighborY="-22777"/>
      <dgm:spPr/>
      <dgm:t>
        <a:bodyPr/>
        <a:lstStyle/>
        <a:p>
          <a:endParaRPr lang="en-GB"/>
        </a:p>
      </dgm:t>
    </dgm:pt>
    <dgm:pt modelId="{EDB58AA0-3309-49DA-86C3-3925AA2AC7A4}" type="pres">
      <dgm:prSet presAssocID="{C9C3D589-AAD8-4D54-B94C-AF02184CD51A}" presName="hierChild3" presStyleCnt="0"/>
      <dgm:spPr/>
    </dgm:pt>
    <dgm:pt modelId="{B8401DD2-16E2-4507-A760-34D419884484}" type="pres">
      <dgm:prSet presAssocID="{66D17636-218F-4B98-AA53-A5627FD2AF10}" presName="Name19" presStyleLbl="parChTrans1D4" presStyleIdx="1" presStyleCnt="2"/>
      <dgm:spPr/>
      <dgm:t>
        <a:bodyPr/>
        <a:lstStyle/>
        <a:p>
          <a:endParaRPr lang="en-GB"/>
        </a:p>
      </dgm:t>
    </dgm:pt>
    <dgm:pt modelId="{B190C433-F381-479B-AA32-8E40396884EA}" type="pres">
      <dgm:prSet presAssocID="{AAFEFE76-9960-4E46-9221-4807155484EE}" presName="Name21" presStyleCnt="0"/>
      <dgm:spPr/>
    </dgm:pt>
    <dgm:pt modelId="{9835CBFA-49E7-450A-A39A-81CB42CC3546}" type="pres">
      <dgm:prSet presAssocID="{AAFEFE76-9960-4E46-9221-4807155484EE}" presName="level2Shape" presStyleLbl="node4" presStyleIdx="0" presStyleCnt="1" custScaleY="33474" custLinFactNeighborX="52047" custLinFactNeighborY="13960"/>
      <dgm:spPr/>
      <dgm:t>
        <a:bodyPr/>
        <a:lstStyle/>
        <a:p>
          <a:endParaRPr lang="en-GB"/>
        </a:p>
      </dgm:t>
    </dgm:pt>
    <dgm:pt modelId="{6996CDAE-AE87-4CD8-B2B1-97857CD5AFAF}" type="pres">
      <dgm:prSet presAssocID="{AAFEFE76-9960-4E46-9221-4807155484EE}" presName="hierChild3" presStyleCnt="0"/>
      <dgm:spPr/>
    </dgm:pt>
    <dgm:pt modelId="{26F147EE-4BA5-4929-A713-FF3A9C2FC065}" type="pres">
      <dgm:prSet presAssocID="{F71FD9EF-26F3-4D3F-805C-2B941CC9F927}" presName="bgShapesFlow" presStyleCnt="0"/>
      <dgm:spPr/>
    </dgm:pt>
  </dgm:ptLst>
  <dgm:cxnLst>
    <dgm:cxn modelId="{BD263C39-1AD0-4339-B355-CDAC7D2F7872}" type="presOf" srcId="{97DD3360-1E86-430F-B00C-834875C77791}" destId="{E8DAEC92-7DAE-46AB-8755-5A8FAF78E38D}" srcOrd="0" destOrd="0" presId="urn:microsoft.com/office/officeart/2005/8/layout/hierarchy6"/>
    <dgm:cxn modelId="{11E0DBE3-A560-4775-B7F6-C6877DBD3BC6}" type="presOf" srcId="{83B58EA0-CE2D-46CA-A515-1D7FA0E2A7AC}" destId="{AB5232B1-CD66-4046-BE77-34A8EFBAFD4E}" srcOrd="0" destOrd="0" presId="urn:microsoft.com/office/officeart/2005/8/layout/hierarchy6"/>
    <dgm:cxn modelId="{525DD0A4-60F7-4859-8769-0E78EB5ECB62}" type="presOf" srcId="{BC5B08FB-EF57-4DDC-9D67-675BFC6999CE}" destId="{68CA3563-4014-4D27-9451-C1CDF598CD20}" srcOrd="0" destOrd="0" presId="urn:microsoft.com/office/officeart/2005/8/layout/hierarchy6"/>
    <dgm:cxn modelId="{E4ED7DEB-3C05-4E32-B3AB-7225F1E6E7BA}" srcId="{EAFFF663-2AF6-4B8E-A21B-C8836FA801A3}" destId="{BC5B08FB-EF57-4DDC-9D67-675BFC6999CE}" srcOrd="0" destOrd="0" parTransId="{473A1322-2F21-4410-BBA5-AA8D9C4EF151}" sibTransId="{954B5DDC-061D-45FF-B9F2-8750D44510B2}"/>
    <dgm:cxn modelId="{EDE401F7-2884-4687-9993-9D0B2841938C}" type="presOf" srcId="{9DFE3400-3D1A-4877-9AFE-1ED31E91AB16}" destId="{1042C455-B200-4824-AC35-D2CCA82B9213}" srcOrd="0" destOrd="0" presId="urn:microsoft.com/office/officeart/2005/8/layout/hierarchy6"/>
    <dgm:cxn modelId="{B0E11FAA-1DD6-476A-8BBB-B7746D254285}" srcId="{F71FD9EF-26F3-4D3F-805C-2B941CC9F927}" destId="{83B58EA0-CE2D-46CA-A515-1D7FA0E2A7AC}" srcOrd="0" destOrd="0" parTransId="{06A8C78F-E5B6-4187-B4EF-B6EC67A57A7A}" sibTransId="{4D4D9B52-72D7-451A-86DA-DAAB1455F3DB}"/>
    <dgm:cxn modelId="{F1611654-B82D-4186-92C9-5FC78E0612AA}" srcId="{C9C3D589-AAD8-4D54-B94C-AF02184CD51A}" destId="{AAFEFE76-9960-4E46-9221-4807155484EE}" srcOrd="0" destOrd="0" parTransId="{66D17636-218F-4B98-AA53-A5627FD2AF10}" sibTransId="{AE33B430-523A-48D4-9AB8-29A38AAA766B}"/>
    <dgm:cxn modelId="{7AD424DB-472F-4326-BD97-2438BC78E7E2}" srcId="{73352448-1ABB-400F-B6FD-0C51B0AE3F5D}" destId="{EAFFF663-2AF6-4B8E-A21B-C8836FA801A3}" srcOrd="0" destOrd="0" parTransId="{77660398-4375-443C-B6B7-E42E4CB1401D}" sibTransId="{E73AFA72-A26D-4A41-BBD9-0C96A752A9B0}"/>
    <dgm:cxn modelId="{E04CA63A-A609-4601-9B10-6F84B2F45543}" type="presOf" srcId="{AAFEFE76-9960-4E46-9221-4807155484EE}" destId="{9835CBFA-49E7-450A-A39A-81CB42CC3546}" srcOrd="0" destOrd="0" presId="urn:microsoft.com/office/officeart/2005/8/layout/hierarchy6"/>
    <dgm:cxn modelId="{FAD946C5-2EDA-44DA-9949-36C0BE38ADFC}" type="presOf" srcId="{F71FD9EF-26F3-4D3F-805C-2B941CC9F927}" destId="{60A56BA4-22BA-4D97-8CFF-636866AEA3B1}" srcOrd="0" destOrd="0" presId="urn:microsoft.com/office/officeart/2005/8/layout/hierarchy6"/>
    <dgm:cxn modelId="{4C50F614-2AE5-43D7-AD1F-49F041E85825}" type="presOf" srcId="{66D17636-218F-4B98-AA53-A5627FD2AF10}" destId="{B8401DD2-16E2-4507-A760-34D419884484}" srcOrd="0" destOrd="0" presId="urn:microsoft.com/office/officeart/2005/8/layout/hierarchy6"/>
    <dgm:cxn modelId="{AD716686-3A14-4D92-831E-6B0F6F603C73}" type="presOf" srcId="{77660398-4375-443C-B6B7-E42E4CB1401D}" destId="{26020F1B-961A-49D1-8B06-066837162A19}" srcOrd="0" destOrd="0" presId="urn:microsoft.com/office/officeart/2005/8/layout/hierarchy6"/>
    <dgm:cxn modelId="{8318442A-4C39-472D-BCC8-0DA4187B34C6}" type="presOf" srcId="{4A1FCAF4-14A6-4C2F-8047-7F6DC5A1490F}" destId="{1104A0B5-479B-4707-B0AE-D4A42299F2DD}" srcOrd="0" destOrd="0" presId="urn:microsoft.com/office/officeart/2005/8/layout/hierarchy6"/>
    <dgm:cxn modelId="{7611B5DC-A372-4575-88A5-AA46E64695BE}" srcId="{83B58EA0-CE2D-46CA-A515-1D7FA0E2A7AC}" destId="{73352448-1ABB-400F-B6FD-0C51B0AE3F5D}" srcOrd="0" destOrd="0" parTransId="{4A1FCAF4-14A6-4C2F-8047-7F6DC5A1490F}" sibTransId="{E85EADD7-B57B-4989-BDAA-F5DE2C764B32}"/>
    <dgm:cxn modelId="{CAB67A12-9390-4CD0-9FDA-DB9E222F253D}" srcId="{8482EE74-F941-4E94-A7EE-5E5E511691DC}" destId="{C9C3D589-AAD8-4D54-B94C-AF02184CD51A}" srcOrd="0" destOrd="0" parTransId="{9DFE3400-3D1A-4877-9AFE-1ED31E91AB16}" sibTransId="{C802DB6A-C9E1-42BE-9700-FE911E1ADD4F}"/>
    <dgm:cxn modelId="{1CB21C70-436E-4F5A-A60D-B46AF346C867}" type="presOf" srcId="{73352448-1ABB-400F-B6FD-0C51B0AE3F5D}" destId="{DCDCD24E-1B0A-48E4-BF77-40ED916DE87F}" srcOrd="0" destOrd="0" presId="urn:microsoft.com/office/officeart/2005/8/layout/hierarchy6"/>
    <dgm:cxn modelId="{CA109970-C708-4D3F-BDEB-BA0FF126F07E}" type="presOf" srcId="{C9C3D589-AAD8-4D54-B94C-AF02184CD51A}" destId="{AFA545BB-7076-4BEA-B546-547583E1736B}" srcOrd="0" destOrd="0" presId="urn:microsoft.com/office/officeart/2005/8/layout/hierarchy6"/>
    <dgm:cxn modelId="{460D40B0-EE4D-4E42-9B13-A90243E4032D}" type="presOf" srcId="{473A1322-2F21-4410-BBA5-AA8D9C4EF151}" destId="{A92EF8CA-A828-4110-947E-9B133300AE4B}" srcOrd="0" destOrd="0" presId="urn:microsoft.com/office/officeart/2005/8/layout/hierarchy6"/>
    <dgm:cxn modelId="{05A24E80-D1BB-474C-B953-5F5644364EDA}" srcId="{83B58EA0-CE2D-46CA-A515-1D7FA0E2A7AC}" destId="{8482EE74-F941-4E94-A7EE-5E5E511691DC}" srcOrd="1" destOrd="0" parTransId="{97DD3360-1E86-430F-B00C-834875C77791}" sibTransId="{FA00C7CA-2E21-4A52-B0D6-DCA2A429994F}"/>
    <dgm:cxn modelId="{7EB809C9-976F-4419-9173-1A3B2F085278}" type="presOf" srcId="{EAFFF663-2AF6-4B8E-A21B-C8836FA801A3}" destId="{36DAD776-DC2B-4D73-81E0-515B17797049}" srcOrd="0" destOrd="0" presId="urn:microsoft.com/office/officeart/2005/8/layout/hierarchy6"/>
    <dgm:cxn modelId="{7386803D-760D-4E18-9DE4-C9CBF149D3C8}" type="presOf" srcId="{8482EE74-F941-4E94-A7EE-5E5E511691DC}" destId="{845AC88A-03F7-4A85-B7B5-E8A7DD186EE8}" srcOrd="0" destOrd="0" presId="urn:microsoft.com/office/officeart/2005/8/layout/hierarchy6"/>
    <dgm:cxn modelId="{BF77B2F1-DDBD-44B5-A164-53D1158B0AA9}" type="presParOf" srcId="{60A56BA4-22BA-4D97-8CFF-636866AEA3B1}" destId="{F1D64F22-1AFE-4FDA-B7BB-637732D77B22}" srcOrd="0" destOrd="0" presId="urn:microsoft.com/office/officeart/2005/8/layout/hierarchy6"/>
    <dgm:cxn modelId="{5E9CC38C-2EBB-4ED4-AB3D-349264978274}" type="presParOf" srcId="{F1D64F22-1AFE-4FDA-B7BB-637732D77B22}" destId="{16D6BE64-7F05-444D-94A4-11AAD63528D2}" srcOrd="0" destOrd="0" presId="urn:microsoft.com/office/officeart/2005/8/layout/hierarchy6"/>
    <dgm:cxn modelId="{395C7796-D210-414B-BE0E-43BF13A3A008}" type="presParOf" srcId="{16D6BE64-7F05-444D-94A4-11AAD63528D2}" destId="{50082B52-73D6-47AF-9492-4BA619D57AF8}" srcOrd="0" destOrd="0" presId="urn:microsoft.com/office/officeart/2005/8/layout/hierarchy6"/>
    <dgm:cxn modelId="{8882AB62-1373-48AC-826A-34F03D65793F}" type="presParOf" srcId="{50082B52-73D6-47AF-9492-4BA619D57AF8}" destId="{AB5232B1-CD66-4046-BE77-34A8EFBAFD4E}" srcOrd="0" destOrd="0" presId="urn:microsoft.com/office/officeart/2005/8/layout/hierarchy6"/>
    <dgm:cxn modelId="{EE574862-0D2A-485A-B4CC-26754836BED2}" type="presParOf" srcId="{50082B52-73D6-47AF-9492-4BA619D57AF8}" destId="{FBE9209F-7D32-412C-8716-7F22F86BE42C}" srcOrd="1" destOrd="0" presId="urn:microsoft.com/office/officeart/2005/8/layout/hierarchy6"/>
    <dgm:cxn modelId="{A5683464-EFDB-4388-B0DB-E69A2E228D30}" type="presParOf" srcId="{FBE9209F-7D32-412C-8716-7F22F86BE42C}" destId="{1104A0B5-479B-4707-B0AE-D4A42299F2DD}" srcOrd="0" destOrd="0" presId="urn:microsoft.com/office/officeart/2005/8/layout/hierarchy6"/>
    <dgm:cxn modelId="{9B34EC76-2D19-44EF-B2AC-5863A7090BD7}" type="presParOf" srcId="{FBE9209F-7D32-412C-8716-7F22F86BE42C}" destId="{9DB24C35-ADC3-48C5-B433-4244DDDD90D4}" srcOrd="1" destOrd="0" presId="urn:microsoft.com/office/officeart/2005/8/layout/hierarchy6"/>
    <dgm:cxn modelId="{E0F31F6D-2BFB-4E82-81BD-7C4C07ECBA99}" type="presParOf" srcId="{9DB24C35-ADC3-48C5-B433-4244DDDD90D4}" destId="{DCDCD24E-1B0A-48E4-BF77-40ED916DE87F}" srcOrd="0" destOrd="0" presId="urn:microsoft.com/office/officeart/2005/8/layout/hierarchy6"/>
    <dgm:cxn modelId="{DB05D5E4-5E2B-4560-ADF6-1DD1791CC750}" type="presParOf" srcId="{9DB24C35-ADC3-48C5-B433-4244DDDD90D4}" destId="{4B927976-7BAE-404E-8BDB-9951AB5606ED}" srcOrd="1" destOrd="0" presId="urn:microsoft.com/office/officeart/2005/8/layout/hierarchy6"/>
    <dgm:cxn modelId="{C23A69EB-3C48-46FE-B52E-3D9B4F0A187E}" type="presParOf" srcId="{4B927976-7BAE-404E-8BDB-9951AB5606ED}" destId="{26020F1B-961A-49D1-8B06-066837162A19}" srcOrd="0" destOrd="0" presId="urn:microsoft.com/office/officeart/2005/8/layout/hierarchy6"/>
    <dgm:cxn modelId="{DB8B2A7F-FA83-4B37-A42C-D7D2C1260D6E}" type="presParOf" srcId="{4B927976-7BAE-404E-8BDB-9951AB5606ED}" destId="{2DE533B0-DB4A-4882-84BA-24817CBB6EAA}" srcOrd="1" destOrd="0" presId="urn:microsoft.com/office/officeart/2005/8/layout/hierarchy6"/>
    <dgm:cxn modelId="{6F4E4E3C-63A0-4C4C-805C-1332AE82F971}" type="presParOf" srcId="{2DE533B0-DB4A-4882-84BA-24817CBB6EAA}" destId="{36DAD776-DC2B-4D73-81E0-515B17797049}" srcOrd="0" destOrd="0" presId="urn:microsoft.com/office/officeart/2005/8/layout/hierarchy6"/>
    <dgm:cxn modelId="{60DADCD9-609D-4F7F-8578-FE7E54C7EAE1}" type="presParOf" srcId="{2DE533B0-DB4A-4882-84BA-24817CBB6EAA}" destId="{0AFA84E7-A843-4A1E-A508-5D780B30A604}" srcOrd="1" destOrd="0" presId="urn:microsoft.com/office/officeart/2005/8/layout/hierarchy6"/>
    <dgm:cxn modelId="{7ED7A735-94D0-4CBF-96A0-C4FFD0CFE379}" type="presParOf" srcId="{0AFA84E7-A843-4A1E-A508-5D780B30A604}" destId="{A92EF8CA-A828-4110-947E-9B133300AE4B}" srcOrd="0" destOrd="0" presId="urn:microsoft.com/office/officeart/2005/8/layout/hierarchy6"/>
    <dgm:cxn modelId="{C119182C-0746-4C62-A2D9-2F4901A0F41E}" type="presParOf" srcId="{0AFA84E7-A843-4A1E-A508-5D780B30A604}" destId="{D076ED84-7CA1-4B41-A72C-2075B3EF9EB0}" srcOrd="1" destOrd="0" presId="urn:microsoft.com/office/officeart/2005/8/layout/hierarchy6"/>
    <dgm:cxn modelId="{0F0D0BB3-A0A9-4D61-874E-71118D630A49}" type="presParOf" srcId="{D076ED84-7CA1-4B41-A72C-2075B3EF9EB0}" destId="{68CA3563-4014-4D27-9451-C1CDF598CD20}" srcOrd="0" destOrd="0" presId="urn:microsoft.com/office/officeart/2005/8/layout/hierarchy6"/>
    <dgm:cxn modelId="{76BAD554-98A6-44AF-931D-0A731212846D}" type="presParOf" srcId="{D076ED84-7CA1-4B41-A72C-2075B3EF9EB0}" destId="{A47FBAEB-E7C5-4161-88B3-EF28AD321EC6}" srcOrd="1" destOrd="0" presId="urn:microsoft.com/office/officeart/2005/8/layout/hierarchy6"/>
    <dgm:cxn modelId="{9BE7F237-184E-4EDB-9F58-4D41018239BF}" type="presParOf" srcId="{FBE9209F-7D32-412C-8716-7F22F86BE42C}" destId="{E8DAEC92-7DAE-46AB-8755-5A8FAF78E38D}" srcOrd="2" destOrd="0" presId="urn:microsoft.com/office/officeart/2005/8/layout/hierarchy6"/>
    <dgm:cxn modelId="{4B6D2DD0-41C5-4543-B274-ABD429772F06}" type="presParOf" srcId="{FBE9209F-7D32-412C-8716-7F22F86BE42C}" destId="{5C1D3D87-3BFB-4A12-A2FB-74D61D804521}" srcOrd="3" destOrd="0" presId="urn:microsoft.com/office/officeart/2005/8/layout/hierarchy6"/>
    <dgm:cxn modelId="{ED9230BA-97EA-4C25-A0C1-D5D41613861C}" type="presParOf" srcId="{5C1D3D87-3BFB-4A12-A2FB-74D61D804521}" destId="{845AC88A-03F7-4A85-B7B5-E8A7DD186EE8}" srcOrd="0" destOrd="0" presId="urn:microsoft.com/office/officeart/2005/8/layout/hierarchy6"/>
    <dgm:cxn modelId="{6FCE886F-D930-462B-982F-F54DA4A47DF7}" type="presParOf" srcId="{5C1D3D87-3BFB-4A12-A2FB-74D61D804521}" destId="{CB26B246-CA90-471E-935B-7E8BB647ED0B}" srcOrd="1" destOrd="0" presId="urn:microsoft.com/office/officeart/2005/8/layout/hierarchy6"/>
    <dgm:cxn modelId="{38846CF1-6D6A-40E7-8ADE-B7E9ADB65A1C}" type="presParOf" srcId="{CB26B246-CA90-471E-935B-7E8BB647ED0B}" destId="{1042C455-B200-4824-AC35-D2CCA82B9213}" srcOrd="0" destOrd="0" presId="urn:microsoft.com/office/officeart/2005/8/layout/hierarchy6"/>
    <dgm:cxn modelId="{492EFC53-ABE0-4BFE-BA11-E92A2BB1A9E9}" type="presParOf" srcId="{CB26B246-CA90-471E-935B-7E8BB647ED0B}" destId="{4B6C0A3C-7E06-406D-A8E4-2CD3130000CD}" srcOrd="1" destOrd="0" presId="urn:microsoft.com/office/officeart/2005/8/layout/hierarchy6"/>
    <dgm:cxn modelId="{0E40B4B2-094E-4731-8DA5-AC888B7FA657}" type="presParOf" srcId="{4B6C0A3C-7E06-406D-A8E4-2CD3130000CD}" destId="{AFA545BB-7076-4BEA-B546-547583E1736B}" srcOrd="0" destOrd="0" presId="urn:microsoft.com/office/officeart/2005/8/layout/hierarchy6"/>
    <dgm:cxn modelId="{1DAFB3EA-A9FF-4C0F-8C64-A25CE96CAEBE}" type="presParOf" srcId="{4B6C0A3C-7E06-406D-A8E4-2CD3130000CD}" destId="{EDB58AA0-3309-49DA-86C3-3925AA2AC7A4}" srcOrd="1" destOrd="0" presId="urn:microsoft.com/office/officeart/2005/8/layout/hierarchy6"/>
    <dgm:cxn modelId="{FBE151CB-0022-4CC6-A4B7-0A2663F79987}" type="presParOf" srcId="{EDB58AA0-3309-49DA-86C3-3925AA2AC7A4}" destId="{B8401DD2-16E2-4507-A760-34D419884484}" srcOrd="0" destOrd="0" presId="urn:microsoft.com/office/officeart/2005/8/layout/hierarchy6"/>
    <dgm:cxn modelId="{D9B76154-DF58-4382-A178-7EBF409FE8F2}" type="presParOf" srcId="{EDB58AA0-3309-49DA-86C3-3925AA2AC7A4}" destId="{B190C433-F381-479B-AA32-8E40396884EA}" srcOrd="1" destOrd="0" presId="urn:microsoft.com/office/officeart/2005/8/layout/hierarchy6"/>
    <dgm:cxn modelId="{5A5C885E-DD35-4FAF-96FB-91E614BDA84C}" type="presParOf" srcId="{B190C433-F381-479B-AA32-8E40396884EA}" destId="{9835CBFA-49E7-450A-A39A-81CB42CC3546}" srcOrd="0" destOrd="0" presId="urn:microsoft.com/office/officeart/2005/8/layout/hierarchy6"/>
    <dgm:cxn modelId="{FE3F1111-E343-4E57-9E29-4E918B72A9EE}" type="presParOf" srcId="{B190C433-F381-479B-AA32-8E40396884EA}" destId="{6996CDAE-AE87-4CD8-B2B1-97857CD5AFAF}" srcOrd="1" destOrd="0" presId="urn:microsoft.com/office/officeart/2005/8/layout/hierarchy6"/>
    <dgm:cxn modelId="{5FACF622-3106-4983-A6D7-1CF3E0794D92}" type="presParOf" srcId="{60A56BA4-22BA-4D97-8CFF-636866AEA3B1}" destId="{26F147EE-4BA5-4929-A713-FF3A9C2FC065}"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FB6992-130A-4AC6-B5D0-62BA1FB6F294}" type="doc">
      <dgm:prSet loTypeId="urn:microsoft.com/office/officeart/2005/8/layout/radial1" loCatId="cycle" qsTypeId="urn:microsoft.com/office/officeart/2005/8/quickstyle/3d1" qsCatId="3D" csTypeId="urn:microsoft.com/office/officeart/2005/8/colors/colorful1#2" csCatId="colorful" phldr="1"/>
      <dgm:spPr/>
      <dgm:t>
        <a:bodyPr/>
        <a:lstStyle/>
        <a:p>
          <a:endParaRPr lang="en-GB"/>
        </a:p>
      </dgm:t>
    </dgm:pt>
    <dgm:pt modelId="{DCE585CE-B025-451A-9776-1078135531B6}">
      <dgm:prSet phldrT="[Text]"/>
      <dgm:spPr>
        <a:solidFill>
          <a:srgbClr val="006600"/>
        </a:solidFill>
      </dgm:spPr>
      <dgm:t>
        <a:bodyPr/>
        <a:lstStyle/>
        <a:p>
          <a:r>
            <a:rPr lang="en-GB" dirty="0" smtClean="0"/>
            <a:t>NDMA</a:t>
          </a:r>
          <a:endParaRPr lang="en-GB" dirty="0"/>
        </a:p>
      </dgm:t>
    </dgm:pt>
    <dgm:pt modelId="{35D10475-FFF5-4E3F-BE15-1C08A38DCE07}" type="parTrans" cxnId="{7E958ECA-6309-40E0-B467-9167607FFA31}">
      <dgm:prSet/>
      <dgm:spPr/>
      <dgm:t>
        <a:bodyPr/>
        <a:lstStyle/>
        <a:p>
          <a:endParaRPr lang="en-GB"/>
        </a:p>
      </dgm:t>
    </dgm:pt>
    <dgm:pt modelId="{BE180D6B-0E50-4CAB-A6B5-4F319E54F001}" type="sibTrans" cxnId="{7E958ECA-6309-40E0-B467-9167607FFA31}">
      <dgm:prSet/>
      <dgm:spPr/>
      <dgm:t>
        <a:bodyPr/>
        <a:lstStyle/>
        <a:p>
          <a:endParaRPr lang="en-GB"/>
        </a:p>
      </dgm:t>
    </dgm:pt>
    <dgm:pt modelId="{9D467CE9-DDC6-4416-93D3-A71C2D82E942}">
      <dgm:prSet phldrT="[Text]" custT="1"/>
      <dgm:spPr>
        <a:solidFill>
          <a:schemeClr val="accent1">
            <a:lumMod val="75000"/>
          </a:schemeClr>
        </a:solidFill>
        <a:ln>
          <a:noFill/>
        </a:ln>
        <a:effectLst/>
        <a:scene3d>
          <a:camera prst="orthographicFront">
            <a:rot lat="0" lon="0" rev="0"/>
          </a:camera>
          <a:lightRig rig="glow" dir="t">
            <a:rot lat="0" lon="0" rev="14100000"/>
          </a:lightRig>
        </a:scene3d>
        <a:sp3d prstMaterial="softEdge">
          <a:bevelT w="127000" prst="artDeco"/>
        </a:sp3d>
      </dgm:spPr>
      <dgm:t>
        <a:bodyPr/>
        <a:lstStyle/>
        <a:p>
          <a:r>
            <a:rPr lang="en-GB" sz="2000" dirty="0" smtClean="0"/>
            <a:t>Provinces</a:t>
          </a:r>
          <a:endParaRPr lang="en-GB" sz="2000" dirty="0"/>
        </a:p>
      </dgm:t>
    </dgm:pt>
    <dgm:pt modelId="{E8FEA89F-6C3A-4AC7-A01A-48667B066B17}" type="parTrans" cxnId="{1FAEFF69-EE59-4D29-A6E9-9A0362EA50AA}">
      <dgm:prSet/>
      <dgm:spPr/>
      <dgm:t>
        <a:bodyPr/>
        <a:lstStyle/>
        <a:p>
          <a:endParaRPr lang="en-GB"/>
        </a:p>
      </dgm:t>
    </dgm:pt>
    <dgm:pt modelId="{A1CC6ABF-B9BF-482D-9C28-B1A71A811585}" type="sibTrans" cxnId="{1FAEFF69-EE59-4D29-A6E9-9A0362EA50AA}">
      <dgm:prSet/>
      <dgm:spPr/>
      <dgm:t>
        <a:bodyPr/>
        <a:lstStyle/>
        <a:p>
          <a:endParaRPr lang="en-GB"/>
        </a:p>
      </dgm:t>
    </dgm:pt>
    <dgm:pt modelId="{ED569DA4-3E41-48DC-9BC7-3A5EE33269A7}">
      <dgm:prSet phldrT="[Text]" custT="1"/>
      <dgm:spPr>
        <a:solidFill>
          <a:srgbClr val="0066CC"/>
        </a:solidFill>
        <a:ln>
          <a:noFill/>
        </a:ln>
        <a:effectLst/>
        <a:scene3d>
          <a:camera prst="orthographicFront">
            <a:rot lat="0" lon="0" rev="0"/>
          </a:camera>
          <a:lightRig rig="glow" dir="t">
            <a:rot lat="0" lon="0" rev="14100000"/>
          </a:lightRig>
        </a:scene3d>
        <a:sp3d prstMaterial="softEdge">
          <a:bevelT w="127000" prst="artDeco"/>
        </a:sp3d>
      </dgm:spPr>
      <dgm:t>
        <a:bodyPr/>
        <a:lstStyle/>
        <a:p>
          <a:r>
            <a:rPr lang="en-GB" sz="2000" dirty="0" smtClean="0"/>
            <a:t>Federal Ministries</a:t>
          </a:r>
          <a:endParaRPr lang="en-GB" sz="2000" dirty="0"/>
        </a:p>
      </dgm:t>
    </dgm:pt>
    <dgm:pt modelId="{E18F2C03-C06F-4CA3-AE04-E6F8765F3B97}" type="parTrans" cxnId="{3898C057-9E30-4987-BDDF-495A8444D3CB}">
      <dgm:prSet/>
      <dgm:spPr/>
      <dgm:t>
        <a:bodyPr/>
        <a:lstStyle/>
        <a:p>
          <a:endParaRPr lang="en-GB"/>
        </a:p>
      </dgm:t>
    </dgm:pt>
    <dgm:pt modelId="{8C8E0BD6-D1CB-44D6-A3F9-F9FA46DA603B}" type="sibTrans" cxnId="{3898C057-9E30-4987-BDDF-495A8444D3CB}">
      <dgm:prSet/>
      <dgm:spPr/>
      <dgm:t>
        <a:bodyPr/>
        <a:lstStyle/>
        <a:p>
          <a:endParaRPr lang="en-GB"/>
        </a:p>
      </dgm:t>
    </dgm:pt>
    <dgm:pt modelId="{185F6D44-D9DA-4EBC-ABDA-4D61E9D67C99}">
      <dgm:prSet phldrT="[Text]" custT="1"/>
      <dgm:spPr>
        <a:solidFill>
          <a:srgbClr val="339933"/>
        </a:solidFill>
        <a:ln>
          <a:noFill/>
        </a:ln>
        <a:effectLst/>
        <a:scene3d>
          <a:camera prst="orthographicFront">
            <a:rot lat="0" lon="0" rev="0"/>
          </a:camera>
          <a:lightRig rig="glow" dir="t">
            <a:rot lat="0" lon="0" rev="14100000"/>
          </a:lightRig>
        </a:scene3d>
        <a:sp3d prstMaterial="softEdge">
          <a:bevelT w="127000" prst="artDeco"/>
        </a:sp3d>
      </dgm:spPr>
      <dgm:t>
        <a:bodyPr/>
        <a:lstStyle/>
        <a:p>
          <a:r>
            <a:rPr lang="en-GB" sz="2000" dirty="0" smtClean="0"/>
            <a:t>Media</a:t>
          </a:r>
          <a:endParaRPr lang="en-GB" sz="2000" dirty="0"/>
        </a:p>
      </dgm:t>
    </dgm:pt>
    <dgm:pt modelId="{BFF1D5F5-752A-46E9-B5D6-3006E15A484F}" type="parTrans" cxnId="{59751602-4C99-4B02-8B5F-1F043AE7363A}">
      <dgm:prSet/>
      <dgm:spPr/>
      <dgm:t>
        <a:bodyPr/>
        <a:lstStyle/>
        <a:p>
          <a:endParaRPr lang="en-GB"/>
        </a:p>
      </dgm:t>
    </dgm:pt>
    <dgm:pt modelId="{0F4EE8CC-0F9D-4523-B29A-D17E66F5F32A}" type="sibTrans" cxnId="{59751602-4C99-4B02-8B5F-1F043AE7363A}">
      <dgm:prSet/>
      <dgm:spPr/>
      <dgm:t>
        <a:bodyPr/>
        <a:lstStyle/>
        <a:p>
          <a:endParaRPr lang="en-GB"/>
        </a:p>
      </dgm:t>
    </dgm:pt>
    <dgm:pt modelId="{2D9E2366-BC67-4E4F-B654-0CF1F07B4EA0}">
      <dgm:prSet phldrT="[Text]" custT="1"/>
      <dgm:spPr>
        <a:solidFill>
          <a:srgbClr val="339933"/>
        </a:solidFill>
        <a:ln>
          <a:noFill/>
        </a:ln>
        <a:effectLst/>
        <a:scene3d>
          <a:camera prst="orthographicFront">
            <a:rot lat="0" lon="0" rev="0"/>
          </a:camera>
          <a:lightRig rig="glow" dir="t">
            <a:rot lat="0" lon="0" rev="14100000"/>
          </a:lightRig>
        </a:scene3d>
        <a:sp3d prstMaterial="softEdge">
          <a:bevelT w="127000" prst="artDeco"/>
        </a:sp3d>
      </dgm:spPr>
      <dgm:t>
        <a:bodyPr/>
        <a:lstStyle/>
        <a:p>
          <a:r>
            <a:rPr lang="en-GB" sz="2000" dirty="0" smtClean="0"/>
            <a:t>Donors</a:t>
          </a:r>
          <a:endParaRPr lang="en-GB" sz="2000" dirty="0"/>
        </a:p>
      </dgm:t>
    </dgm:pt>
    <dgm:pt modelId="{609C9066-A1D0-4A08-9B4C-7C545337AEB4}" type="parTrans" cxnId="{69F13CB6-5BE5-472E-851E-E4F13301A722}">
      <dgm:prSet/>
      <dgm:spPr/>
      <dgm:t>
        <a:bodyPr/>
        <a:lstStyle/>
        <a:p>
          <a:endParaRPr lang="en-GB"/>
        </a:p>
      </dgm:t>
    </dgm:pt>
    <dgm:pt modelId="{1286DD36-8D2B-479D-9B30-73EB7605E69E}" type="sibTrans" cxnId="{69F13CB6-5BE5-472E-851E-E4F13301A722}">
      <dgm:prSet/>
      <dgm:spPr/>
      <dgm:t>
        <a:bodyPr/>
        <a:lstStyle/>
        <a:p>
          <a:endParaRPr lang="en-GB"/>
        </a:p>
      </dgm:t>
    </dgm:pt>
    <dgm:pt modelId="{B5348D54-BA5E-4185-894B-843CC54A0F4F}">
      <dgm:prSet phldrT="[Text]" custT="1"/>
      <dgm:spPr>
        <a:solidFill>
          <a:srgbClr val="7030A0"/>
        </a:solidFill>
        <a:ln>
          <a:noFill/>
        </a:ln>
        <a:effectLst/>
        <a:scene3d>
          <a:camera prst="orthographicFront">
            <a:rot lat="0" lon="0" rev="0"/>
          </a:camera>
          <a:lightRig rig="glow" dir="t">
            <a:rot lat="0" lon="0" rev="14100000"/>
          </a:lightRig>
        </a:scene3d>
        <a:sp3d prstMaterial="softEdge">
          <a:bevelT w="127000" prst="artDeco"/>
        </a:sp3d>
      </dgm:spPr>
      <dgm:t>
        <a:bodyPr/>
        <a:lstStyle/>
        <a:p>
          <a:r>
            <a:rPr lang="en-GB" sz="2000" dirty="0" smtClean="0"/>
            <a:t>NHN / PHF</a:t>
          </a:r>
          <a:endParaRPr lang="en-GB" sz="2000" dirty="0"/>
        </a:p>
      </dgm:t>
    </dgm:pt>
    <dgm:pt modelId="{9B95386B-BF41-4C49-95E6-24908916F112}" type="parTrans" cxnId="{6CFE1987-D116-4103-95D1-BC85DD9C84F4}">
      <dgm:prSet/>
      <dgm:spPr/>
      <dgm:t>
        <a:bodyPr/>
        <a:lstStyle/>
        <a:p>
          <a:endParaRPr lang="en-GB"/>
        </a:p>
      </dgm:t>
    </dgm:pt>
    <dgm:pt modelId="{0A47A644-A3B8-4A07-BA3F-06847B3D021E}" type="sibTrans" cxnId="{6CFE1987-D116-4103-95D1-BC85DD9C84F4}">
      <dgm:prSet/>
      <dgm:spPr/>
      <dgm:t>
        <a:bodyPr/>
        <a:lstStyle/>
        <a:p>
          <a:endParaRPr lang="en-GB"/>
        </a:p>
      </dgm:t>
    </dgm:pt>
    <dgm:pt modelId="{A6F39DA8-6D48-47E0-9F4C-0E43D9AB07E8}">
      <dgm:prSet phldrT="[Text]" custT="1"/>
      <dgm:spPr>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dgm:spPr>
      <dgm:t>
        <a:bodyPr/>
        <a:lstStyle/>
        <a:p>
          <a:r>
            <a:rPr lang="en-GB" sz="2000" dirty="0" smtClean="0"/>
            <a:t>UN / IOs</a:t>
          </a:r>
          <a:endParaRPr lang="en-GB" sz="2000" dirty="0"/>
        </a:p>
      </dgm:t>
    </dgm:pt>
    <dgm:pt modelId="{0C9EC004-D217-40EA-AF97-4B7B43240415}" type="parTrans" cxnId="{03FC568D-A8E9-472F-9384-381746DB24FA}">
      <dgm:prSet/>
      <dgm:spPr/>
      <dgm:t>
        <a:bodyPr/>
        <a:lstStyle/>
        <a:p>
          <a:endParaRPr lang="en-GB"/>
        </a:p>
      </dgm:t>
    </dgm:pt>
    <dgm:pt modelId="{FB97FCB5-16C5-420B-9FFC-5967B3B70FC7}" type="sibTrans" cxnId="{03FC568D-A8E9-472F-9384-381746DB24FA}">
      <dgm:prSet/>
      <dgm:spPr/>
      <dgm:t>
        <a:bodyPr/>
        <a:lstStyle/>
        <a:p>
          <a:endParaRPr lang="en-GB"/>
        </a:p>
      </dgm:t>
    </dgm:pt>
    <dgm:pt modelId="{58ACF7EF-8F28-4C2B-96C1-07DDC33F1DA8}">
      <dgm:prSet phldrT="[Text]" custT="1"/>
      <dgm:spPr>
        <a:solidFill>
          <a:srgbClr val="996633"/>
        </a:solidFill>
        <a:ln>
          <a:noFill/>
        </a:ln>
        <a:effectLst/>
        <a:scene3d>
          <a:camera prst="orthographicFront">
            <a:rot lat="0" lon="0" rev="0"/>
          </a:camera>
          <a:lightRig rig="glow" dir="t">
            <a:rot lat="0" lon="0" rev="14100000"/>
          </a:lightRig>
        </a:scene3d>
        <a:sp3d prstMaterial="softEdge">
          <a:bevelT w="127000" prst="artDeco"/>
        </a:sp3d>
      </dgm:spPr>
      <dgm:t>
        <a:bodyPr/>
        <a:lstStyle/>
        <a:p>
          <a:r>
            <a:rPr lang="en-GB" sz="2000" dirty="0" smtClean="0"/>
            <a:t>Community</a:t>
          </a:r>
          <a:endParaRPr lang="en-GB" sz="2000" dirty="0"/>
        </a:p>
      </dgm:t>
    </dgm:pt>
    <dgm:pt modelId="{19EF8BBB-95B8-4934-A7F4-61739BD3C9DD}" type="parTrans" cxnId="{5C6E3D20-91F4-40B1-8685-FE06A6CB2D17}">
      <dgm:prSet/>
      <dgm:spPr/>
      <dgm:t>
        <a:bodyPr/>
        <a:lstStyle/>
        <a:p>
          <a:endParaRPr lang="en-GB"/>
        </a:p>
      </dgm:t>
    </dgm:pt>
    <dgm:pt modelId="{A842270B-0792-4866-8685-0395BBA53C48}" type="sibTrans" cxnId="{5C6E3D20-91F4-40B1-8685-FE06A6CB2D17}">
      <dgm:prSet/>
      <dgm:spPr/>
      <dgm:t>
        <a:bodyPr/>
        <a:lstStyle/>
        <a:p>
          <a:endParaRPr lang="en-GB"/>
        </a:p>
      </dgm:t>
    </dgm:pt>
    <dgm:pt modelId="{35862314-0E0E-492D-8ECA-A528ADA01834}">
      <dgm:prSet phldrT="[Text]" custT="1"/>
      <dgm:spPr>
        <a:solidFill>
          <a:srgbClr val="990000"/>
        </a:solidFill>
        <a:ln>
          <a:noFill/>
        </a:ln>
        <a:effectLst/>
        <a:scene3d>
          <a:camera prst="orthographicFront">
            <a:rot lat="0" lon="0" rev="0"/>
          </a:camera>
          <a:lightRig rig="glow" dir="t">
            <a:rot lat="0" lon="0" rev="14100000"/>
          </a:lightRig>
        </a:scene3d>
        <a:sp3d prstMaterial="softEdge">
          <a:bevelT w="127000" prst="artDeco"/>
        </a:sp3d>
      </dgm:spPr>
      <dgm:t>
        <a:bodyPr/>
        <a:lstStyle/>
        <a:p>
          <a:r>
            <a:rPr lang="en-GB" sz="2000" dirty="0" smtClean="0"/>
            <a:t>Armed Forces</a:t>
          </a:r>
          <a:endParaRPr lang="en-GB" sz="2000" dirty="0"/>
        </a:p>
      </dgm:t>
    </dgm:pt>
    <dgm:pt modelId="{F081B4BB-0004-4157-AC2A-A5041FACECE7}" type="parTrans" cxnId="{344905D4-765F-44E0-9309-44BEA8A5EF28}">
      <dgm:prSet/>
      <dgm:spPr/>
      <dgm:t>
        <a:bodyPr/>
        <a:lstStyle/>
        <a:p>
          <a:endParaRPr lang="en-GB"/>
        </a:p>
      </dgm:t>
    </dgm:pt>
    <dgm:pt modelId="{2CA3342C-1B6D-46BC-BFF1-23B4FA5FD94A}" type="sibTrans" cxnId="{344905D4-765F-44E0-9309-44BEA8A5EF28}">
      <dgm:prSet/>
      <dgm:spPr/>
      <dgm:t>
        <a:bodyPr/>
        <a:lstStyle/>
        <a:p>
          <a:endParaRPr lang="en-GB"/>
        </a:p>
      </dgm:t>
    </dgm:pt>
    <dgm:pt modelId="{A2FF7D74-A893-47D6-8514-DC997C58B474}" type="pres">
      <dgm:prSet presAssocID="{7AFB6992-130A-4AC6-B5D0-62BA1FB6F294}" presName="cycle" presStyleCnt="0">
        <dgm:presLayoutVars>
          <dgm:chMax val="1"/>
          <dgm:dir/>
          <dgm:animLvl val="ctr"/>
          <dgm:resizeHandles val="exact"/>
        </dgm:presLayoutVars>
      </dgm:prSet>
      <dgm:spPr/>
      <dgm:t>
        <a:bodyPr/>
        <a:lstStyle/>
        <a:p>
          <a:endParaRPr lang="en-GB"/>
        </a:p>
      </dgm:t>
    </dgm:pt>
    <dgm:pt modelId="{0A24C763-CC95-4C66-BAF9-8DC84D288F50}" type="pres">
      <dgm:prSet presAssocID="{DCE585CE-B025-451A-9776-1078135531B6}" presName="centerShape" presStyleLbl="node0" presStyleIdx="0" presStyleCnt="1" custScaleX="171298" custScaleY="157147"/>
      <dgm:spPr/>
      <dgm:t>
        <a:bodyPr/>
        <a:lstStyle/>
        <a:p>
          <a:endParaRPr lang="en-GB"/>
        </a:p>
      </dgm:t>
    </dgm:pt>
    <dgm:pt modelId="{DC439FA6-B0AD-4A78-88FC-411B928B1E1C}" type="pres">
      <dgm:prSet presAssocID="{E8FEA89F-6C3A-4AC7-A01A-48667B066B17}" presName="Name9" presStyleLbl="parChTrans1D2" presStyleIdx="0" presStyleCnt="8"/>
      <dgm:spPr/>
      <dgm:t>
        <a:bodyPr/>
        <a:lstStyle/>
        <a:p>
          <a:endParaRPr lang="en-GB"/>
        </a:p>
      </dgm:t>
    </dgm:pt>
    <dgm:pt modelId="{154D5A21-D1D0-4B83-A0DF-9A9F9016CEE4}" type="pres">
      <dgm:prSet presAssocID="{E8FEA89F-6C3A-4AC7-A01A-48667B066B17}" presName="connTx" presStyleLbl="parChTrans1D2" presStyleIdx="0" presStyleCnt="8"/>
      <dgm:spPr/>
      <dgm:t>
        <a:bodyPr/>
        <a:lstStyle/>
        <a:p>
          <a:endParaRPr lang="en-GB"/>
        </a:p>
      </dgm:t>
    </dgm:pt>
    <dgm:pt modelId="{4FA3C5E7-DD27-41ED-B773-F53328544A10}" type="pres">
      <dgm:prSet presAssocID="{9D467CE9-DDC6-4416-93D3-A71C2D82E942}" presName="node" presStyleLbl="node1" presStyleIdx="0" presStyleCnt="8" custScaleX="138209" custScaleY="122704" custRadScaleRad="89450" custRadScaleInc="-13022">
        <dgm:presLayoutVars>
          <dgm:bulletEnabled val="1"/>
        </dgm:presLayoutVars>
      </dgm:prSet>
      <dgm:spPr/>
      <dgm:t>
        <a:bodyPr/>
        <a:lstStyle/>
        <a:p>
          <a:endParaRPr lang="en-GB"/>
        </a:p>
      </dgm:t>
    </dgm:pt>
    <dgm:pt modelId="{1A6963DE-F20E-4759-BEA4-F8696F618AFE}" type="pres">
      <dgm:prSet presAssocID="{E18F2C03-C06F-4CA3-AE04-E6F8765F3B97}" presName="Name9" presStyleLbl="parChTrans1D2" presStyleIdx="1" presStyleCnt="8"/>
      <dgm:spPr/>
      <dgm:t>
        <a:bodyPr/>
        <a:lstStyle/>
        <a:p>
          <a:endParaRPr lang="en-GB"/>
        </a:p>
      </dgm:t>
    </dgm:pt>
    <dgm:pt modelId="{1C8BC426-B223-4D61-A975-74B0E9DB2265}" type="pres">
      <dgm:prSet presAssocID="{E18F2C03-C06F-4CA3-AE04-E6F8765F3B97}" presName="connTx" presStyleLbl="parChTrans1D2" presStyleIdx="1" presStyleCnt="8"/>
      <dgm:spPr/>
      <dgm:t>
        <a:bodyPr/>
        <a:lstStyle/>
        <a:p>
          <a:endParaRPr lang="en-GB"/>
        </a:p>
      </dgm:t>
    </dgm:pt>
    <dgm:pt modelId="{01118AE8-64C6-4597-AF5D-A20A424362AF}" type="pres">
      <dgm:prSet presAssocID="{ED569DA4-3E41-48DC-9BC7-3A5EE33269A7}" presName="node" presStyleLbl="node1" presStyleIdx="1" presStyleCnt="8" custScaleX="138209" custScaleY="122704" custRadScaleRad="112425" custRadScaleInc="3099">
        <dgm:presLayoutVars>
          <dgm:bulletEnabled val="1"/>
        </dgm:presLayoutVars>
      </dgm:prSet>
      <dgm:spPr/>
      <dgm:t>
        <a:bodyPr/>
        <a:lstStyle/>
        <a:p>
          <a:endParaRPr lang="en-GB"/>
        </a:p>
      </dgm:t>
    </dgm:pt>
    <dgm:pt modelId="{7440A9BB-C5B6-4A4A-B19E-C1D954F59844}" type="pres">
      <dgm:prSet presAssocID="{BFF1D5F5-752A-46E9-B5D6-3006E15A484F}" presName="Name9" presStyleLbl="parChTrans1D2" presStyleIdx="2" presStyleCnt="8"/>
      <dgm:spPr/>
      <dgm:t>
        <a:bodyPr/>
        <a:lstStyle/>
        <a:p>
          <a:endParaRPr lang="en-GB"/>
        </a:p>
      </dgm:t>
    </dgm:pt>
    <dgm:pt modelId="{95940778-3C83-4919-90BB-464FC23BED61}" type="pres">
      <dgm:prSet presAssocID="{BFF1D5F5-752A-46E9-B5D6-3006E15A484F}" presName="connTx" presStyleLbl="parChTrans1D2" presStyleIdx="2" presStyleCnt="8"/>
      <dgm:spPr/>
      <dgm:t>
        <a:bodyPr/>
        <a:lstStyle/>
        <a:p>
          <a:endParaRPr lang="en-GB"/>
        </a:p>
      </dgm:t>
    </dgm:pt>
    <dgm:pt modelId="{85DBE0E7-0F4E-4E2E-8BEC-07C5ECF3BA27}" type="pres">
      <dgm:prSet presAssocID="{185F6D44-D9DA-4EBC-ABDA-4D61E9D67C99}" presName="node" presStyleLbl="node1" presStyleIdx="2" presStyleCnt="8" custScaleX="138209" custScaleY="122704" custRadScaleRad="111563" custRadScaleInc="48">
        <dgm:presLayoutVars>
          <dgm:bulletEnabled val="1"/>
        </dgm:presLayoutVars>
      </dgm:prSet>
      <dgm:spPr/>
      <dgm:t>
        <a:bodyPr/>
        <a:lstStyle/>
        <a:p>
          <a:endParaRPr lang="en-GB"/>
        </a:p>
      </dgm:t>
    </dgm:pt>
    <dgm:pt modelId="{66306965-7DF6-4C17-98F6-55C7C25F1A3C}" type="pres">
      <dgm:prSet presAssocID="{609C9066-A1D0-4A08-9B4C-7C545337AEB4}" presName="Name9" presStyleLbl="parChTrans1D2" presStyleIdx="3" presStyleCnt="8"/>
      <dgm:spPr/>
      <dgm:t>
        <a:bodyPr/>
        <a:lstStyle/>
        <a:p>
          <a:endParaRPr lang="en-GB"/>
        </a:p>
      </dgm:t>
    </dgm:pt>
    <dgm:pt modelId="{69FDFCD3-4FA2-4E1D-A29D-775DB4DAEC60}" type="pres">
      <dgm:prSet presAssocID="{609C9066-A1D0-4A08-9B4C-7C545337AEB4}" presName="connTx" presStyleLbl="parChTrans1D2" presStyleIdx="3" presStyleCnt="8"/>
      <dgm:spPr/>
      <dgm:t>
        <a:bodyPr/>
        <a:lstStyle/>
        <a:p>
          <a:endParaRPr lang="en-GB"/>
        </a:p>
      </dgm:t>
    </dgm:pt>
    <dgm:pt modelId="{53216A03-5E89-4880-9383-E2ACA6DEBD75}" type="pres">
      <dgm:prSet presAssocID="{2D9E2366-BC67-4E4F-B654-0CF1F07B4EA0}" presName="node" presStyleLbl="node1" presStyleIdx="3" presStyleCnt="8" custScaleX="138209" custScaleY="122704" custRadScaleRad="115771" custRadScaleInc="-17025">
        <dgm:presLayoutVars>
          <dgm:bulletEnabled val="1"/>
        </dgm:presLayoutVars>
      </dgm:prSet>
      <dgm:spPr/>
      <dgm:t>
        <a:bodyPr/>
        <a:lstStyle/>
        <a:p>
          <a:endParaRPr lang="en-GB"/>
        </a:p>
      </dgm:t>
    </dgm:pt>
    <dgm:pt modelId="{B6D20D8C-3F95-4129-A599-FC8B113AEB03}" type="pres">
      <dgm:prSet presAssocID="{9B95386B-BF41-4C49-95E6-24908916F112}" presName="Name9" presStyleLbl="parChTrans1D2" presStyleIdx="4" presStyleCnt="8"/>
      <dgm:spPr/>
      <dgm:t>
        <a:bodyPr/>
        <a:lstStyle/>
        <a:p>
          <a:endParaRPr lang="en-GB"/>
        </a:p>
      </dgm:t>
    </dgm:pt>
    <dgm:pt modelId="{2EEDC58A-DF12-4D99-89AC-66232D40F4B7}" type="pres">
      <dgm:prSet presAssocID="{9B95386B-BF41-4C49-95E6-24908916F112}" presName="connTx" presStyleLbl="parChTrans1D2" presStyleIdx="4" presStyleCnt="8"/>
      <dgm:spPr/>
      <dgm:t>
        <a:bodyPr/>
        <a:lstStyle/>
        <a:p>
          <a:endParaRPr lang="en-GB"/>
        </a:p>
      </dgm:t>
    </dgm:pt>
    <dgm:pt modelId="{51F413DE-42B3-4425-9085-7C48A1DCF219}" type="pres">
      <dgm:prSet presAssocID="{B5348D54-BA5E-4185-894B-843CC54A0F4F}" presName="node" presStyleLbl="node1" presStyleIdx="4" presStyleCnt="8" custScaleX="138209" custScaleY="122704" custRadScaleRad="94346" custRadScaleInc="9274">
        <dgm:presLayoutVars>
          <dgm:bulletEnabled val="1"/>
        </dgm:presLayoutVars>
      </dgm:prSet>
      <dgm:spPr/>
      <dgm:t>
        <a:bodyPr/>
        <a:lstStyle/>
        <a:p>
          <a:endParaRPr lang="en-GB"/>
        </a:p>
      </dgm:t>
    </dgm:pt>
    <dgm:pt modelId="{B4D6317D-42A2-4CFD-8DC8-D90CB51C4017}" type="pres">
      <dgm:prSet presAssocID="{0C9EC004-D217-40EA-AF97-4B7B43240415}" presName="Name9" presStyleLbl="parChTrans1D2" presStyleIdx="5" presStyleCnt="8"/>
      <dgm:spPr/>
      <dgm:t>
        <a:bodyPr/>
        <a:lstStyle/>
        <a:p>
          <a:endParaRPr lang="en-GB"/>
        </a:p>
      </dgm:t>
    </dgm:pt>
    <dgm:pt modelId="{5368E8F2-3212-4E0D-86C3-6782CDAF5EAB}" type="pres">
      <dgm:prSet presAssocID="{0C9EC004-D217-40EA-AF97-4B7B43240415}" presName="connTx" presStyleLbl="parChTrans1D2" presStyleIdx="5" presStyleCnt="8"/>
      <dgm:spPr/>
      <dgm:t>
        <a:bodyPr/>
        <a:lstStyle/>
        <a:p>
          <a:endParaRPr lang="en-GB"/>
        </a:p>
      </dgm:t>
    </dgm:pt>
    <dgm:pt modelId="{4697AA8E-AAE6-4085-9958-B74B6BDE61B0}" type="pres">
      <dgm:prSet presAssocID="{A6F39DA8-6D48-47E0-9F4C-0E43D9AB07E8}" presName="node" presStyleLbl="node1" presStyleIdx="5" presStyleCnt="8" custScaleX="138209" custScaleY="122704" custRadScaleRad="119453" custRadScaleInc="19672">
        <dgm:presLayoutVars>
          <dgm:bulletEnabled val="1"/>
        </dgm:presLayoutVars>
      </dgm:prSet>
      <dgm:spPr/>
      <dgm:t>
        <a:bodyPr/>
        <a:lstStyle/>
        <a:p>
          <a:endParaRPr lang="en-GB"/>
        </a:p>
      </dgm:t>
    </dgm:pt>
    <dgm:pt modelId="{E3449BDB-13F5-4122-A065-BF8EA3324944}" type="pres">
      <dgm:prSet presAssocID="{19EF8BBB-95B8-4934-A7F4-61739BD3C9DD}" presName="Name9" presStyleLbl="parChTrans1D2" presStyleIdx="6" presStyleCnt="8"/>
      <dgm:spPr/>
      <dgm:t>
        <a:bodyPr/>
        <a:lstStyle/>
        <a:p>
          <a:endParaRPr lang="en-GB"/>
        </a:p>
      </dgm:t>
    </dgm:pt>
    <dgm:pt modelId="{9EBB2D48-F9CE-4A00-AB87-6D21C34CFA3D}" type="pres">
      <dgm:prSet presAssocID="{19EF8BBB-95B8-4934-A7F4-61739BD3C9DD}" presName="connTx" presStyleLbl="parChTrans1D2" presStyleIdx="6" presStyleCnt="8"/>
      <dgm:spPr/>
      <dgm:t>
        <a:bodyPr/>
        <a:lstStyle/>
        <a:p>
          <a:endParaRPr lang="en-GB"/>
        </a:p>
      </dgm:t>
    </dgm:pt>
    <dgm:pt modelId="{B4EACE97-8AF2-44F4-B924-6ABEC4959E25}" type="pres">
      <dgm:prSet presAssocID="{58ACF7EF-8F28-4C2B-96C1-07DDC33F1DA8}" presName="node" presStyleLbl="node1" presStyleIdx="6" presStyleCnt="8" custScaleX="143074" custScaleY="122704" custRadScaleRad="115784" custRadScaleInc="-8106">
        <dgm:presLayoutVars>
          <dgm:bulletEnabled val="1"/>
        </dgm:presLayoutVars>
      </dgm:prSet>
      <dgm:spPr/>
      <dgm:t>
        <a:bodyPr/>
        <a:lstStyle/>
        <a:p>
          <a:endParaRPr lang="en-GB"/>
        </a:p>
      </dgm:t>
    </dgm:pt>
    <dgm:pt modelId="{D90A2691-9154-449E-AD84-BA71CC7CA13E}" type="pres">
      <dgm:prSet presAssocID="{F081B4BB-0004-4157-AC2A-A5041FACECE7}" presName="Name9" presStyleLbl="parChTrans1D2" presStyleIdx="7" presStyleCnt="8"/>
      <dgm:spPr/>
      <dgm:t>
        <a:bodyPr/>
        <a:lstStyle/>
        <a:p>
          <a:endParaRPr lang="en-GB"/>
        </a:p>
      </dgm:t>
    </dgm:pt>
    <dgm:pt modelId="{7E174483-67A5-40AD-8E83-81BA53DF643A}" type="pres">
      <dgm:prSet presAssocID="{F081B4BB-0004-4157-AC2A-A5041FACECE7}" presName="connTx" presStyleLbl="parChTrans1D2" presStyleIdx="7" presStyleCnt="8"/>
      <dgm:spPr/>
      <dgm:t>
        <a:bodyPr/>
        <a:lstStyle/>
        <a:p>
          <a:endParaRPr lang="en-GB"/>
        </a:p>
      </dgm:t>
    </dgm:pt>
    <dgm:pt modelId="{8CDE0385-8F98-4E1B-8A19-157D8D7C5310}" type="pres">
      <dgm:prSet presAssocID="{35862314-0E0E-492D-8ECA-A528ADA01834}" presName="node" presStyleLbl="node1" presStyleIdx="7" presStyleCnt="8" custScaleX="138209" custScaleY="122704" custRadScaleRad="113596" custRadScaleInc="-27870">
        <dgm:presLayoutVars>
          <dgm:bulletEnabled val="1"/>
        </dgm:presLayoutVars>
      </dgm:prSet>
      <dgm:spPr/>
      <dgm:t>
        <a:bodyPr/>
        <a:lstStyle/>
        <a:p>
          <a:endParaRPr lang="en-GB"/>
        </a:p>
      </dgm:t>
    </dgm:pt>
  </dgm:ptLst>
  <dgm:cxnLst>
    <dgm:cxn modelId="{59751602-4C99-4B02-8B5F-1F043AE7363A}" srcId="{DCE585CE-B025-451A-9776-1078135531B6}" destId="{185F6D44-D9DA-4EBC-ABDA-4D61E9D67C99}" srcOrd="2" destOrd="0" parTransId="{BFF1D5F5-752A-46E9-B5D6-3006E15A484F}" sibTransId="{0F4EE8CC-0F9D-4523-B29A-D17E66F5F32A}"/>
    <dgm:cxn modelId="{6CFE1987-D116-4103-95D1-BC85DD9C84F4}" srcId="{DCE585CE-B025-451A-9776-1078135531B6}" destId="{B5348D54-BA5E-4185-894B-843CC54A0F4F}" srcOrd="4" destOrd="0" parTransId="{9B95386B-BF41-4C49-95E6-24908916F112}" sibTransId="{0A47A644-A3B8-4A07-BA3F-06847B3D021E}"/>
    <dgm:cxn modelId="{9C78A2AD-05CB-44B0-9C61-7AF76D61DA9E}" type="presOf" srcId="{E18F2C03-C06F-4CA3-AE04-E6F8765F3B97}" destId="{1C8BC426-B223-4D61-A975-74B0E9DB2265}" srcOrd="1" destOrd="0" presId="urn:microsoft.com/office/officeart/2005/8/layout/radial1"/>
    <dgm:cxn modelId="{7E958ECA-6309-40E0-B467-9167607FFA31}" srcId="{7AFB6992-130A-4AC6-B5D0-62BA1FB6F294}" destId="{DCE585CE-B025-451A-9776-1078135531B6}" srcOrd="0" destOrd="0" parTransId="{35D10475-FFF5-4E3F-BE15-1C08A38DCE07}" sibTransId="{BE180D6B-0E50-4CAB-A6B5-4F319E54F001}"/>
    <dgm:cxn modelId="{4AE93B93-3FDF-4B87-9D39-F8B9E947ED2B}" type="presOf" srcId="{B5348D54-BA5E-4185-894B-843CC54A0F4F}" destId="{51F413DE-42B3-4425-9085-7C48A1DCF219}" srcOrd="0" destOrd="0" presId="urn:microsoft.com/office/officeart/2005/8/layout/radial1"/>
    <dgm:cxn modelId="{A9B89A90-19D5-4790-B487-66E1190E9C04}" type="presOf" srcId="{F081B4BB-0004-4157-AC2A-A5041FACECE7}" destId="{D90A2691-9154-449E-AD84-BA71CC7CA13E}" srcOrd="0" destOrd="0" presId="urn:microsoft.com/office/officeart/2005/8/layout/radial1"/>
    <dgm:cxn modelId="{07B698BE-41F1-4A77-96DC-0795732D45C3}" type="presOf" srcId="{0C9EC004-D217-40EA-AF97-4B7B43240415}" destId="{5368E8F2-3212-4E0D-86C3-6782CDAF5EAB}" srcOrd="1" destOrd="0" presId="urn:microsoft.com/office/officeart/2005/8/layout/radial1"/>
    <dgm:cxn modelId="{03FC568D-A8E9-472F-9384-381746DB24FA}" srcId="{DCE585CE-B025-451A-9776-1078135531B6}" destId="{A6F39DA8-6D48-47E0-9F4C-0E43D9AB07E8}" srcOrd="5" destOrd="0" parTransId="{0C9EC004-D217-40EA-AF97-4B7B43240415}" sibTransId="{FB97FCB5-16C5-420B-9FFC-5967B3B70FC7}"/>
    <dgm:cxn modelId="{5C6E3D20-91F4-40B1-8685-FE06A6CB2D17}" srcId="{DCE585CE-B025-451A-9776-1078135531B6}" destId="{58ACF7EF-8F28-4C2B-96C1-07DDC33F1DA8}" srcOrd="6" destOrd="0" parTransId="{19EF8BBB-95B8-4934-A7F4-61739BD3C9DD}" sibTransId="{A842270B-0792-4866-8685-0395BBA53C48}"/>
    <dgm:cxn modelId="{4A42AF90-4F9D-49A2-956F-72C2A1206138}" type="presOf" srcId="{19EF8BBB-95B8-4934-A7F4-61739BD3C9DD}" destId="{E3449BDB-13F5-4122-A065-BF8EA3324944}" srcOrd="0" destOrd="0" presId="urn:microsoft.com/office/officeart/2005/8/layout/radial1"/>
    <dgm:cxn modelId="{5C49797B-DE12-4E22-945C-0252094EDE68}" type="presOf" srcId="{9B95386B-BF41-4C49-95E6-24908916F112}" destId="{B6D20D8C-3F95-4129-A599-FC8B113AEB03}" srcOrd="0" destOrd="0" presId="urn:microsoft.com/office/officeart/2005/8/layout/radial1"/>
    <dgm:cxn modelId="{147E3641-D5EF-4B2B-85F2-4DC4C128B35C}" type="presOf" srcId="{DCE585CE-B025-451A-9776-1078135531B6}" destId="{0A24C763-CC95-4C66-BAF9-8DC84D288F50}" srcOrd="0" destOrd="0" presId="urn:microsoft.com/office/officeart/2005/8/layout/radial1"/>
    <dgm:cxn modelId="{094F0FB2-E5B4-4558-BD3C-E092781F6404}" type="presOf" srcId="{BFF1D5F5-752A-46E9-B5D6-3006E15A484F}" destId="{7440A9BB-C5B6-4A4A-B19E-C1D954F59844}" srcOrd="0" destOrd="0" presId="urn:microsoft.com/office/officeart/2005/8/layout/radial1"/>
    <dgm:cxn modelId="{4B57C54B-CEE1-4CE8-A870-06A352B9C1A5}" type="presOf" srcId="{185F6D44-D9DA-4EBC-ABDA-4D61E9D67C99}" destId="{85DBE0E7-0F4E-4E2E-8BEC-07C5ECF3BA27}" srcOrd="0" destOrd="0" presId="urn:microsoft.com/office/officeart/2005/8/layout/radial1"/>
    <dgm:cxn modelId="{2DF6B7A7-8033-4D8F-9A10-3958AA6AA15A}" type="presOf" srcId="{609C9066-A1D0-4A08-9B4C-7C545337AEB4}" destId="{69FDFCD3-4FA2-4E1D-A29D-775DB4DAEC60}" srcOrd="1" destOrd="0" presId="urn:microsoft.com/office/officeart/2005/8/layout/radial1"/>
    <dgm:cxn modelId="{B9B9853E-5FAE-4413-AA62-B7A60F361624}" type="presOf" srcId="{58ACF7EF-8F28-4C2B-96C1-07DDC33F1DA8}" destId="{B4EACE97-8AF2-44F4-B924-6ABEC4959E25}" srcOrd="0" destOrd="0" presId="urn:microsoft.com/office/officeart/2005/8/layout/radial1"/>
    <dgm:cxn modelId="{96FD996C-5881-4A06-8000-701BFD23C2AE}" type="presOf" srcId="{609C9066-A1D0-4A08-9B4C-7C545337AEB4}" destId="{66306965-7DF6-4C17-98F6-55C7C25F1A3C}" srcOrd="0" destOrd="0" presId="urn:microsoft.com/office/officeart/2005/8/layout/radial1"/>
    <dgm:cxn modelId="{40444BC9-E1E4-4C10-8A6D-455DD9AE39F6}" type="presOf" srcId="{E8FEA89F-6C3A-4AC7-A01A-48667B066B17}" destId="{DC439FA6-B0AD-4A78-88FC-411B928B1E1C}" srcOrd="0" destOrd="0" presId="urn:microsoft.com/office/officeart/2005/8/layout/radial1"/>
    <dgm:cxn modelId="{511D96E2-F1F3-4411-A46B-DF9066990F03}" type="presOf" srcId="{35862314-0E0E-492D-8ECA-A528ADA01834}" destId="{8CDE0385-8F98-4E1B-8A19-157D8D7C5310}" srcOrd="0" destOrd="0" presId="urn:microsoft.com/office/officeart/2005/8/layout/radial1"/>
    <dgm:cxn modelId="{6E2B352F-56E9-4058-A11B-17A2F54A1038}" type="presOf" srcId="{0C9EC004-D217-40EA-AF97-4B7B43240415}" destId="{B4D6317D-42A2-4CFD-8DC8-D90CB51C4017}" srcOrd="0" destOrd="0" presId="urn:microsoft.com/office/officeart/2005/8/layout/radial1"/>
    <dgm:cxn modelId="{3389008F-DADC-4B08-9273-9D9206DA0C71}" type="presOf" srcId="{E18F2C03-C06F-4CA3-AE04-E6F8765F3B97}" destId="{1A6963DE-F20E-4759-BEA4-F8696F618AFE}" srcOrd="0" destOrd="0" presId="urn:microsoft.com/office/officeart/2005/8/layout/radial1"/>
    <dgm:cxn modelId="{0966AE66-4332-484B-8CD9-CB1785BC7200}" type="presOf" srcId="{E8FEA89F-6C3A-4AC7-A01A-48667B066B17}" destId="{154D5A21-D1D0-4B83-A0DF-9A9F9016CEE4}" srcOrd="1" destOrd="0" presId="urn:microsoft.com/office/officeart/2005/8/layout/radial1"/>
    <dgm:cxn modelId="{0FA8717B-1962-4072-B53A-834A1D02169D}" type="presOf" srcId="{F081B4BB-0004-4157-AC2A-A5041FACECE7}" destId="{7E174483-67A5-40AD-8E83-81BA53DF643A}" srcOrd="1" destOrd="0" presId="urn:microsoft.com/office/officeart/2005/8/layout/radial1"/>
    <dgm:cxn modelId="{28FC175D-AF3E-4AA1-AD99-0E6954043302}" type="presOf" srcId="{9D467CE9-DDC6-4416-93D3-A71C2D82E942}" destId="{4FA3C5E7-DD27-41ED-B773-F53328544A10}" srcOrd="0" destOrd="0" presId="urn:microsoft.com/office/officeart/2005/8/layout/radial1"/>
    <dgm:cxn modelId="{344905D4-765F-44E0-9309-44BEA8A5EF28}" srcId="{DCE585CE-B025-451A-9776-1078135531B6}" destId="{35862314-0E0E-492D-8ECA-A528ADA01834}" srcOrd="7" destOrd="0" parTransId="{F081B4BB-0004-4157-AC2A-A5041FACECE7}" sibTransId="{2CA3342C-1B6D-46BC-BFF1-23B4FA5FD94A}"/>
    <dgm:cxn modelId="{1FAEFF69-EE59-4D29-A6E9-9A0362EA50AA}" srcId="{DCE585CE-B025-451A-9776-1078135531B6}" destId="{9D467CE9-DDC6-4416-93D3-A71C2D82E942}" srcOrd="0" destOrd="0" parTransId="{E8FEA89F-6C3A-4AC7-A01A-48667B066B17}" sibTransId="{A1CC6ABF-B9BF-482D-9C28-B1A71A811585}"/>
    <dgm:cxn modelId="{3898C057-9E30-4987-BDDF-495A8444D3CB}" srcId="{DCE585CE-B025-451A-9776-1078135531B6}" destId="{ED569DA4-3E41-48DC-9BC7-3A5EE33269A7}" srcOrd="1" destOrd="0" parTransId="{E18F2C03-C06F-4CA3-AE04-E6F8765F3B97}" sibTransId="{8C8E0BD6-D1CB-44D6-A3F9-F9FA46DA603B}"/>
    <dgm:cxn modelId="{3860CA2A-C6E2-457F-9A2B-145259A31925}" type="presOf" srcId="{ED569DA4-3E41-48DC-9BC7-3A5EE33269A7}" destId="{01118AE8-64C6-4597-AF5D-A20A424362AF}" srcOrd="0" destOrd="0" presId="urn:microsoft.com/office/officeart/2005/8/layout/radial1"/>
    <dgm:cxn modelId="{AE943320-316E-4765-B3F7-1D0997B3388F}" type="presOf" srcId="{A6F39DA8-6D48-47E0-9F4C-0E43D9AB07E8}" destId="{4697AA8E-AAE6-4085-9958-B74B6BDE61B0}" srcOrd="0" destOrd="0" presId="urn:microsoft.com/office/officeart/2005/8/layout/radial1"/>
    <dgm:cxn modelId="{FAD15292-27C3-406E-8CB0-6CC2ACB35D17}" type="presOf" srcId="{9B95386B-BF41-4C49-95E6-24908916F112}" destId="{2EEDC58A-DF12-4D99-89AC-66232D40F4B7}" srcOrd="1" destOrd="0" presId="urn:microsoft.com/office/officeart/2005/8/layout/radial1"/>
    <dgm:cxn modelId="{C9AB1FFF-81AD-4175-BC6A-F2FD680704D1}" type="presOf" srcId="{7AFB6992-130A-4AC6-B5D0-62BA1FB6F294}" destId="{A2FF7D74-A893-47D6-8514-DC997C58B474}" srcOrd="0" destOrd="0" presId="urn:microsoft.com/office/officeart/2005/8/layout/radial1"/>
    <dgm:cxn modelId="{A2A293B7-CA4D-45B2-832A-ADBCAF5D6515}" type="presOf" srcId="{BFF1D5F5-752A-46E9-B5D6-3006E15A484F}" destId="{95940778-3C83-4919-90BB-464FC23BED61}" srcOrd="1" destOrd="0" presId="urn:microsoft.com/office/officeart/2005/8/layout/radial1"/>
    <dgm:cxn modelId="{69F13CB6-5BE5-472E-851E-E4F13301A722}" srcId="{DCE585CE-B025-451A-9776-1078135531B6}" destId="{2D9E2366-BC67-4E4F-B654-0CF1F07B4EA0}" srcOrd="3" destOrd="0" parTransId="{609C9066-A1D0-4A08-9B4C-7C545337AEB4}" sibTransId="{1286DD36-8D2B-479D-9B30-73EB7605E69E}"/>
    <dgm:cxn modelId="{906317DE-5D95-4204-945B-5531BDC744C0}" type="presOf" srcId="{19EF8BBB-95B8-4934-A7F4-61739BD3C9DD}" destId="{9EBB2D48-F9CE-4A00-AB87-6D21C34CFA3D}" srcOrd="1" destOrd="0" presId="urn:microsoft.com/office/officeart/2005/8/layout/radial1"/>
    <dgm:cxn modelId="{D9874818-EAEC-4C96-BFB6-702AC2D183BE}" type="presOf" srcId="{2D9E2366-BC67-4E4F-B654-0CF1F07B4EA0}" destId="{53216A03-5E89-4880-9383-E2ACA6DEBD75}" srcOrd="0" destOrd="0" presId="urn:microsoft.com/office/officeart/2005/8/layout/radial1"/>
    <dgm:cxn modelId="{57B229B1-59F4-48B3-923F-3F42C44A6095}" type="presParOf" srcId="{A2FF7D74-A893-47D6-8514-DC997C58B474}" destId="{0A24C763-CC95-4C66-BAF9-8DC84D288F50}" srcOrd="0" destOrd="0" presId="urn:microsoft.com/office/officeart/2005/8/layout/radial1"/>
    <dgm:cxn modelId="{D108A5E4-1BA0-41FC-BD3B-8C3F1EE1938A}" type="presParOf" srcId="{A2FF7D74-A893-47D6-8514-DC997C58B474}" destId="{DC439FA6-B0AD-4A78-88FC-411B928B1E1C}" srcOrd="1" destOrd="0" presId="urn:microsoft.com/office/officeart/2005/8/layout/radial1"/>
    <dgm:cxn modelId="{3396B83F-4FBD-486B-AA6F-AB2BA6E57173}" type="presParOf" srcId="{DC439FA6-B0AD-4A78-88FC-411B928B1E1C}" destId="{154D5A21-D1D0-4B83-A0DF-9A9F9016CEE4}" srcOrd="0" destOrd="0" presId="urn:microsoft.com/office/officeart/2005/8/layout/radial1"/>
    <dgm:cxn modelId="{8698C442-DB31-47D8-A06A-6A26920C2CC0}" type="presParOf" srcId="{A2FF7D74-A893-47D6-8514-DC997C58B474}" destId="{4FA3C5E7-DD27-41ED-B773-F53328544A10}" srcOrd="2" destOrd="0" presId="urn:microsoft.com/office/officeart/2005/8/layout/radial1"/>
    <dgm:cxn modelId="{790FC27F-DB53-40FD-A605-025110A7A5FC}" type="presParOf" srcId="{A2FF7D74-A893-47D6-8514-DC997C58B474}" destId="{1A6963DE-F20E-4759-BEA4-F8696F618AFE}" srcOrd="3" destOrd="0" presId="urn:microsoft.com/office/officeart/2005/8/layout/radial1"/>
    <dgm:cxn modelId="{72468467-A34D-478B-840E-5F46B0C60722}" type="presParOf" srcId="{1A6963DE-F20E-4759-BEA4-F8696F618AFE}" destId="{1C8BC426-B223-4D61-A975-74B0E9DB2265}" srcOrd="0" destOrd="0" presId="urn:microsoft.com/office/officeart/2005/8/layout/radial1"/>
    <dgm:cxn modelId="{C1FED83D-0658-4E15-96BF-88EC7B3E9430}" type="presParOf" srcId="{A2FF7D74-A893-47D6-8514-DC997C58B474}" destId="{01118AE8-64C6-4597-AF5D-A20A424362AF}" srcOrd="4" destOrd="0" presId="urn:microsoft.com/office/officeart/2005/8/layout/radial1"/>
    <dgm:cxn modelId="{F99498DA-8B07-4F23-9DD7-49B415984527}" type="presParOf" srcId="{A2FF7D74-A893-47D6-8514-DC997C58B474}" destId="{7440A9BB-C5B6-4A4A-B19E-C1D954F59844}" srcOrd="5" destOrd="0" presId="urn:microsoft.com/office/officeart/2005/8/layout/radial1"/>
    <dgm:cxn modelId="{9AA16D7C-8688-4FFC-AEA2-B85CB72A4D93}" type="presParOf" srcId="{7440A9BB-C5B6-4A4A-B19E-C1D954F59844}" destId="{95940778-3C83-4919-90BB-464FC23BED61}" srcOrd="0" destOrd="0" presId="urn:microsoft.com/office/officeart/2005/8/layout/radial1"/>
    <dgm:cxn modelId="{7C8E2C0C-BF97-40BA-84A1-051AA96DDFBD}" type="presParOf" srcId="{A2FF7D74-A893-47D6-8514-DC997C58B474}" destId="{85DBE0E7-0F4E-4E2E-8BEC-07C5ECF3BA27}" srcOrd="6" destOrd="0" presId="urn:microsoft.com/office/officeart/2005/8/layout/radial1"/>
    <dgm:cxn modelId="{67AC37F5-233E-4020-A546-80A8DA007724}" type="presParOf" srcId="{A2FF7D74-A893-47D6-8514-DC997C58B474}" destId="{66306965-7DF6-4C17-98F6-55C7C25F1A3C}" srcOrd="7" destOrd="0" presId="urn:microsoft.com/office/officeart/2005/8/layout/radial1"/>
    <dgm:cxn modelId="{8EB028F0-D229-449D-B0EA-23330ACF6474}" type="presParOf" srcId="{66306965-7DF6-4C17-98F6-55C7C25F1A3C}" destId="{69FDFCD3-4FA2-4E1D-A29D-775DB4DAEC60}" srcOrd="0" destOrd="0" presId="urn:microsoft.com/office/officeart/2005/8/layout/radial1"/>
    <dgm:cxn modelId="{66703E06-3961-49D1-80D6-361E303467A0}" type="presParOf" srcId="{A2FF7D74-A893-47D6-8514-DC997C58B474}" destId="{53216A03-5E89-4880-9383-E2ACA6DEBD75}" srcOrd="8" destOrd="0" presId="urn:microsoft.com/office/officeart/2005/8/layout/radial1"/>
    <dgm:cxn modelId="{2C782B68-3C36-4C1F-BEA9-51C208609994}" type="presParOf" srcId="{A2FF7D74-A893-47D6-8514-DC997C58B474}" destId="{B6D20D8C-3F95-4129-A599-FC8B113AEB03}" srcOrd="9" destOrd="0" presId="urn:microsoft.com/office/officeart/2005/8/layout/radial1"/>
    <dgm:cxn modelId="{489AAED5-3AFB-40FB-9EA0-D60D53CCCB37}" type="presParOf" srcId="{B6D20D8C-3F95-4129-A599-FC8B113AEB03}" destId="{2EEDC58A-DF12-4D99-89AC-66232D40F4B7}" srcOrd="0" destOrd="0" presId="urn:microsoft.com/office/officeart/2005/8/layout/radial1"/>
    <dgm:cxn modelId="{6EFFEC07-43F0-47C4-819C-6CBCCDCAC89A}" type="presParOf" srcId="{A2FF7D74-A893-47D6-8514-DC997C58B474}" destId="{51F413DE-42B3-4425-9085-7C48A1DCF219}" srcOrd="10" destOrd="0" presId="urn:microsoft.com/office/officeart/2005/8/layout/radial1"/>
    <dgm:cxn modelId="{15EEA10D-6D44-474D-B8A2-E3FE3D3038D6}" type="presParOf" srcId="{A2FF7D74-A893-47D6-8514-DC997C58B474}" destId="{B4D6317D-42A2-4CFD-8DC8-D90CB51C4017}" srcOrd="11" destOrd="0" presId="urn:microsoft.com/office/officeart/2005/8/layout/radial1"/>
    <dgm:cxn modelId="{61EAB49F-10F4-48B7-9CAA-D1C660F11244}" type="presParOf" srcId="{B4D6317D-42A2-4CFD-8DC8-D90CB51C4017}" destId="{5368E8F2-3212-4E0D-86C3-6782CDAF5EAB}" srcOrd="0" destOrd="0" presId="urn:microsoft.com/office/officeart/2005/8/layout/radial1"/>
    <dgm:cxn modelId="{FCBA0CBC-0E87-4F2F-AAFF-4398F5A65664}" type="presParOf" srcId="{A2FF7D74-A893-47D6-8514-DC997C58B474}" destId="{4697AA8E-AAE6-4085-9958-B74B6BDE61B0}" srcOrd="12" destOrd="0" presId="urn:microsoft.com/office/officeart/2005/8/layout/radial1"/>
    <dgm:cxn modelId="{6F97CFD5-B811-4309-BB97-789DE741EF63}" type="presParOf" srcId="{A2FF7D74-A893-47D6-8514-DC997C58B474}" destId="{E3449BDB-13F5-4122-A065-BF8EA3324944}" srcOrd="13" destOrd="0" presId="urn:microsoft.com/office/officeart/2005/8/layout/radial1"/>
    <dgm:cxn modelId="{B20E4496-8C02-4841-A70E-B1E74FED368D}" type="presParOf" srcId="{E3449BDB-13F5-4122-A065-BF8EA3324944}" destId="{9EBB2D48-F9CE-4A00-AB87-6D21C34CFA3D}" srcOrd="0" destOrd="0" presId="urn:microsoft.com/office/officeart/2005/8/layout/radial1"/>
    <dgm:cxn modelId="{88328027-9FB6-42BB-94EA-2FB10CFA2E01}" type="presParOf" srcId="{A2FF7D74-A893-47D6-8514-DC997C58B474}" destId="{B4EACE97-8AF2-44F4-B924-6ABEC4959E25}" srcOrd="14" destOrd="0" presId="urn:microsoft.com/office/officeart/2005/8/layout/radial1"/>
    <dgm:cxn modelId="{9279BD44-E905-44CC-AD92-E8DA505CAA66}" type="presParOf" srcId="{A2FF7D74-A893-47D6-8514-DC997C58B474}" destId="{D90A2691-9154-449E-AD84-BA71CC7CA13E}" srcOrd="15" destOrd="0" presId="urn:microsoft.com/office/officeart/2005/8/layout/radial1"/>
    <dgm:cxn modelId="{C4C70BF1-C783-4734-81AE-EC4929E71974}" type="presParOf" srcId="{D90A2691-9154-449E-AD84-BA71CC7CA13E}" destId="{7E174483-67A5-40AD-8E83-81BA53DF643A}" srcOrd="0" destOrd="0" presId="urn:microsoft.com/office/officeart/2005/8/layout/radial1"/>
    <dgm:cxn modelId="{FBA93654-6F31-4AA1-AA8D-3F8F34106B7C}" type="presParOf" srcId="{A2FF7D74-A893-47D6-8514-DC997C58B474}" destId="{8CDE0385-8F98-4E1B-8A19-157D8D7C5310}"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r>
            <a:rPr lang="en-US" sz="2400" dirty="0" smtClean="0"/>
            <a:t>Lay Down </a:t>
          </a:r>
          <a:r>
            <a:rPr lang="en-US" sz="2400" b="1" dirty="0" smtClean="0">
              <a:solidFill>
                <a:srgbClr val="FFFF00"/>
              </a:solidFill>
            </a:rPr>
            <a:t>Policies</a:t>
          </a:r>
          <a:r>
            <a:rPr lang="en-US" sz="2400" dirty="0" smtClean="0">
              <a:solidFill>
                <a:srgbClr val="FFFF00"/>
              </a:solidFill>
            </a:rPr>
            <a:t> </a:t>
          </a:r>
          <a:r>
            <a:rPr lang="en-US" sz="2400" dirty="0" smtClean="0"/>
            <a:t>on Disaster Management  </a:t>
          </a:r>
          <a:endParaRPr lang="en-GB" sz="2400" dirty="0"/>
        </a:p>
      </dgm:t>
    </dgm:pt>
    <dgm:pt modelId="{47ECF095-86D3-4984-8EF4-20FA778463E3}" type="parTrans" cxnId="{BD19E985-A4E8-40AA-97BC-5AB2E70DA77B}">
      <dgm:prSet/>
      <dgm:spPr/>
      <dgm:t>
        <a:bodyPr/>
        <a:lstStyle/>
        <a:p>
          <a:endParaRPr lang="en-GB" sz="2400"/>
        </a:p>
      </dgm:t>
    </dgm:pt>
    <dgm:pt modelId="{09C3EDF1-2426-4E2B-A8AF-09FEF1435783}" type="sibTrans" cxnId="{BD19E985-A4E8-40AA-97BC-5AB2E70DA77B}">
      <dgm:prSet/>
      <dgm:spPr/>
      <dgm:t>
        <a:bodyPr/>
        <a:lstStyle/>
        <a:p>
          <a:endParaRPr lang="en-GB" sz="2400"/>
        </a:p>
      </dgm:t>
    </dgm:pt>
    <dgm:pt modelId="{13583179-879D-4062-97FC-AAB8B2065C66}">
      <dgm:prSet custT="1"/>
      <dgm:spPr>
        <a:solidFill>
          <a:schemeClr val="accent5">
            <a:lumMod val="10000"/>
          </a:schemeClr>
        </a:solidFill>
      </dgm:spPr>
      <dgm:t>
        <a:bodyPr/>
        <a:lstStyle/>
        <a:p>
          <a:r>
            <a:rPr lang="en-US" sz="2400" dirty="0" smtClean="0"/>
            <a:t>Approval of </a:t>
          </a:r>
          <a:r>
            <a:rPr lang="en-US" sz="2400" b="1" dirty="0" smtClean="0">
              <a:solidFill>
                <a:srgbClr val="FFFF00"/>
              </a:solidFill>
            </a:rPr>
            <a:t>National Plan</a:t>
          </a:r>
          <a:endParaRPr lang="en-US" sz="2400" dirty="0">
            <a:solidFill>
              <a:srgbClr val="FFFF00"/>
            </a:solidFill>
          </a:endParaRPr>
        </a:p>
      </dgm:t>
    </dgm:pt>
    <dgm:pt modelId="{0C92B781-BB59-4317-A8FD-D54B1EE30380}" type="parTrans" cxnId="{56ADB0B4-0D18-4C82-8627-F372C079DFEF}">
      <dgm:prSet/>
      <dgm:spPr/>
      <dgm:t>
        <a:bodyPr/>
        <a:lstStyle/>
        <a:p>
          <a:endParaRPr lang="en-GB" sz="2400"/>
        </a:p>
      </dgm:t>
    </dgm:pt>
    <dgm:pt modelId="{3EC9DBB3-11B7-41FD-81B9-EE6C2256A345}" type="sibTrans" cxnId="{56ADB0B4-0D18-4C82-8627-F372C079DFEF}">
      <dgm:prSet/>
      <dgm:spPr/>
      <dgm:t>
        <a:bodyPr/>
        <a:lstStyle/>
        <a:p>
          <a:endParaRPr lang="en-GB" sz="2400"/>
        </a:p>
      </dgm:t>
    </dgm:pt>
    <dgm:pt modelId="{EB583DBB-E5D3-4C16-9C9B-EB594598A9EC}">
      <dgm:prSet custT="1"/>
      <dgm:spPr>
        <a:solidFill>
          <a:schemeClr val="accent5">
            <a:lumMod val="10000"/>
          </a:schemeClr>
        </a:solidFill>
      </dgm:spPr>
      <dgm:t>
        <a:bodyPr/>
        <a:lstStyle/>
        <a:p>
          <a:r>
            <a:rPr lang="en-US" sz="2400" dirty="0" smtClean="0"/>
            <a:t>Lay Down </a:t>
          </a:r>
          <a:r>
            <a:rPr lang="en-US" sz="2400" b="1" dirty="0" smtClean="0">
              <a:solidFill>
                <a:srgbClr val="FFFF00"/>
              </a:solidFill>
            </a:rPr>
            <a:t>Guidelines to be followed by</a:t>
          </a:r>
          <a:r>
            <a:rPr lang="en-US" sz="2400" dirty="0" smtClean="0">
              <a:solidFill>
                <a:srgbClr val="FFFF00"/>
              </a:solidFill>
            </a:rPr>
            <a:t> </a:t>
          </a:r>
          <a:r>
            <a:rPr lang="en-US" sz="2400" dirty="0" smtClean="0"/>
            <a:t>for Federal </a:t>
          </a:r>
          <a:r>
            <a:rPr lang="en-US" sz="2400" dirty="0" err="1" smtClean="0"/>
            <a:t>Govt</a:t>
          </a:r>
          <a:r>
            <a:rPr lang="en-US" sz="2400" dirty="0" smtClean="0"/>
            <a:t> / Provincial Authorities</a:t>
          </a:r>
          <a:endParaRPr lang="en-US" sz="2400" dirty="0"/>
        </a:p>
      </dgm:t>
    </dgm:pt>
    <dgm:pt modelId="{EE249EEB-D379-4171-90E0-FD8A21A3FE2C}" type="parTrans" cxnId="{3B8C9D0F-9D6F-47EB-AF9C-F62ACE0F67C2}">
      <dgm:prSet/>
      <dgm:spPr/>
      <dgm:t>
        <a:bodyPr/>
        <a:lstStyle/>
        <a:p>
          <a:endParaRPr lang="en-GB" sz="2400"/>
        </a:p>
      </dgm:t>
    </dgm:pt>
    <dgm:pt modelId="{573ADECD-74EB-48F8-9F66-9C80C8791A51}" type="sibTrans" cxnId="{3B8C9D0F-9D6F-47EB-AF9C-F62ACE0F67C2}">
      <dgm:prSet/>
      <dgm:spPr/>
      <dgm:t>
        <a:bodyPr/>
        <a:lstStyle/>
        <a:p>
          <a:endParaRPr lang="en-GB" sz="2400"/>
        </a:p>
      </dgm:t>
    </dgm:pt>
    <dgm:pt modelId="{91910563-2BD8-4677-A7B6-528267C8520B}">
      <dgm:prSet custT="1"/>
      <dgm:spPr>
        <a:solidFill>
          <a:schemeClr val="accent5">
            <a:lumMod val="10000"/>
          </a:schemeClr>
        </a:solidFill>
      </dgm:spPr>
      <dgm:t>
        <a:bodyPr/>
        <a:lstStyle/>
        <a:p>
          <a:r>
            <a:rPr lang="en-US" sz="2400" dirty="0" smtClean="0"/>
            <a:t>Take </a:t>
          </a:r>
          <a:r>
            <a:rPr lang="en-US" sz="2400" b="1" dirty="0" smtClean="0">
              <a:solidFill>
                <a:srgbClr val="FFFF00"/>
              </a:solidFill>
            </a:rPr>
            <a:t>Measures  for Prevention of Disaster, Mitigation, Preparedness and Capacity Building</a:t>
          </a:r>
          <a:endParaRPr lang="en-US" sz="2400" dirty="0">
            <a:solidFill>
              <a:srgbClr val="FFFF00"/>
            </a:solidFill>
          </a:endParaRPr>
        </a:p>
      </dgm:t>
    </dgm:pt>
    <dgm:pt modelId="{E0F81DB6-10D6-4087-BDA5-04D4C2CDDDAD}" type="parTrans" cxnId="{AE7D6ADB-DDF4-44B2-9313-6AB6F29F08C5}">
      <dgm:prSet/>
      <dgm:spPr/>
      <dgm:t>
        <a:bodyPr/>
        <a:lstStyle/>
        <a:p>
          <a:endParaRPr lang="en-GB" sz="2400"/>
        </a:p>
      </dgm:t>
    </dgm:pt>
    <dgm:pt modelId="{563A4A19-2657-48FC-A841-2C01A4B3F866}" type="sibTrans" cxnId="{AE7D6ADB-DDF4-44B2-9313-6AB6F29F08C5}">
      <dgm:prSet/>
      <dgm:spPr/>
      <dgm:t>
        <a:bodyPr/>
        <a:lstStyle/>
        <a:p>
          <a:endParaRPr lang="en-GB" sz="2400"/>
        </a:p>
      </dgm:t>
    </dgm:pt>
    <dgm:pt modelId="{C77584C7-9AB6-49EB-9ED3-1FD57D67721D}">
      <dgm:prSet custT="1"/>
      <dgm:spPr>
        <a:solidFill>
          <a:schemeClr val="accent5">
            <a:lumMod val="10000"/>
          </a:schemeClr>
        </a:solidFill>
      </dgm:spPr>
      <dgm:t>
        <a:bodyPr/>
        <a:lstStyle/>
        <a:p>
          <a:r>
            <a:rPr lang="en-US" sz="2400" dirty="0" smtClean="0"/>
            <a:t>Arrange for and </a:t>
          </a:r>
          <a:r>
            <a:rPr lang="en-US" sz="2400" b="1" dirty="0" smtClean="0">
              <a:solidFill>
                <a:srgbClr val="FFFF00"/>
              </a:solidFill>
            </a:rPr>
            <a:t>Oversee, Provision of Funds </a:t>
          </a:r>
          <a:r>
            <a:rPr lang="en-US" sz="2400" dirty="0" smtClean="0"/>
            <a:t>for the purpose of mitigation measures, Preparedness and Response</a:t>
          </a:r>
          <a:endParaRPr lang="en-US" sz="2400" dirty="0"/>
        </a:p>
      </dgm:t>
    </dgm:pt>
    <dgm:pt modelId="{9D4782EE-8326-4FDB-8011-65324395AD12}" type="parTrans" cxnId="{45262712-334E-4BE1-A487-7471154689CB}">
      <dgm:prSet/>
      <dgm:spPr/>
      <dgm:t>
        <a:bodyPr/>
        <a:lstStyle/>
        <a:p>
          <a:endParaRPr lang="en-GB" sz="2400"/>
        </a:p>
      </dgm:t>
    </dgm:pt>
    <dgm:pt modelId="{521EBF10-5C50-4AFD-BB7F-0D4FB9E50D21}" type="sibTrans" cxnId="{45262712-334E-4BE1-A487-7471154689CB}">
      <dgm:prSet/>
      <dgm:spPr/>
      <dgm:t>
        <a:bodyPr/>
        <a:lstStyle/>
        <a:p>
          <a:endParaRPr lang="en-GB" sz="2400"/>
        </a:p>
      </dgm:t>
    </dgm:pt>
    <dgm:pt modelId="{3B8A0E87-654C-4625-B3D5-7739C04DDB98}">
      <dgm:prSet custT="1"/>
      <dgm:spPr>
        <a:solidFill>
          <a:schemeClr val="accent5">
            <a:lumMod val="10000"/>
          </a:schemeClr>
        </a:solidFill>
      </dgm:spPr>
      <dgm:t>
        <a:bodyPr/>
        <a:lstStyle/>
        <a:p>
          <a:pPr algn="just"/>
          <a:r>
            <a:rPr lang="en-US" sz="2400" b="1" dirty="0" smtClean="0">
              <a:solidFill>
                <a:srgbClr val="FFFF00"/>
              </a:solidFill>
            </a:rPr>
            <a:t>Provide such support to other Countries</a:t>
          </a:r>
          <a:r>
            <a:rPr lang="en-US" sz="2400" b="1" dirty="0" smtClean="0"/>
            <a:t> </a:t>
          </a:r>
          <a:r>
            <a:rPr lang="en-US" sz="2400" dirty="0" smtClean="0"/>
            <a:t>Affected by Major Disasters as Federal </a:t>
          </a:r>
          <a:r>
            <a:rPr lang="en-US" sz="2400" dirty="0" err="1" smtClean="0"/>
            <a:t>Govt</a:t>
          </a:r>
          <a:r>
            <a:rPr lang="en-US" sz="2400" dirty="0" smtClean="0"/>
            <a:t> may determine</a:t>
          </a:r>
          <a:endParaRPr lang="en-US" sz="2400" b="0" dirty="0">
            <a:solidFill>
              <a:schemeClr val="bg1"/>
            </a:solidFill>
          </a:endParaRPr>
        </a:p>
      </dgm:t>
    </dgm:pt>
    <dgm:pt modelId="{66C6A4EC-9842-4E4A-8192-06F991F1077A}" type="parTrans" cxnId="{EAA076B9-D8B4-4D2E-A643-284F2D84E37E}">
      <dgm:prSet/>
      <dgm:spPr/>
      <dgm:t>
        <a:bodyPr/>
        <a:lstStyle/>
        <a:p>
          <a:endParaRPr lang="en-GB" sz="2400"/>
        </a:p>
      </dgm:t>
    </dgm:pt>
    <dgm:pt modelId="{7451DD47-CB46-4482-87B2-66F1907DD767}" type="sibTrans" cxnId="{EAA076B9-D8B4-4D2E-A643-284F2D84E37E}">
      <dgm:prSet/>
      <dgm:spPr/>
      <dgm:t>
        <a:bodyPr/>
        <a:lstStyle/>
        <a:p>
          <a:endParaRPr lang="en-GB" sz="2400"/>
        </a:p>
      </dgm:t>
    </dgm:pt>
    <dgm:pt modelId="{6634B519-7F84-4159-BE9E-93F233993BB5}">
      <dgm:prSet custT="1"/>
      <dgm:spPr>
        <a:solidFill>
          <a:schemeClr val="accent5">
            <a:lumMod val="10000"/>
          </a:schemeClr>
        </a:solidFill>
      </dgm:spPr>
      <dgm:t>
        <a:bodyPr/>
        <a:lstStyle/>
        <a:p>
          <a:r>
            <a:rPr lang="en-US" sz="2400" dirty="0" smtClean="0">
              <a:solidFill>
                <a:schemeClr val="bg1"/>
              </a:solidFill>
            </a:rPr>
            <a:t>Approve </a:t>
          </a:r>
          <a:r>
            <a:rPr lang="en-US" sz="2400" b="1" dirty="0" smtClean="0">
              <a:solidFill>
                <a:srgbClr val="FFFF00"/>
              </a:solidFill>
            </a:rPr>
            <a:t>plans prepared by Ministries or Divisions of the Federal </a:t>
          </a:r>
          <a:r>
            <a:rPr lang="en-US" sz="2400" b="1" dirty="0" err="1" smtClean="0">
              <a:solidFill>
                <a:srgbClr val="FFFF00"/>
              </a:solidFill>
            </a:rPr>
            <a:t>Govt</a:t>
          </a:r>
          <a:r>
            <a:rPr lang="en-US" sz="2400" b="1" dirty="0" smtClean="0">
              <a:solidFill>
                <a:srgbClr val="FFFF00"/>
              </a:solidFill>
            </a:rPr>
            <a:t> </a:t>
          </a:r>
          <a:r>
            <a:rPr lang="en-US" sz="2400" dirty="0" smtClean="0">
              <a:solidFill>
                <a:schemeClr val="bg1"/>
              </a:solidFill>
            </a:rPr>
            <a:t>in accordance with National Plan</a:t>
          </a:r>
          <a:endParaRPr lang="en-US" sz="2400" dirty="0">
            <a:solidFill>
              <a:schemeClr val="bg1"/>
            </a:solidFill>
          </a:endParaRPr>
        </a:p>
      </dgm:t>
    </dgm:pt>
    <dgm:pt modelId="{6FBD0075-A7D3-47B3-8D56-1D5E4B4B5B49}" type="parTrans" cxnId="{AA80FD2C-4AB7-4CF6-ACA9-4665777C3D9B}">
      <dgm:prSet/>
      <dgm:spPr/>
      <dgm:t>
        <a:bodyPr/>
        <a:lstStyle/>
        <a:p>
          <a:endParaRPr lang="en-GB"/>
        </a:p>
      </dgm:t>
    </dgm:pt>
    <dgm:pt modelId="{287ACF3B-AC6A-4AF4-A92F-621DA22FCCF8}" type="sibTrans" cxnId="{AA80FD2C-4AB7-4CF6-ACA9-4665777C3D9B}">
      <dgm:prSet/>
      <dgm:spPr/>
      <dgm:t>
        <a:bodyPr/>
        <a:lstStyle/>
        <a:p>
          <a:endParaRPr lang="en-GB"/>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7">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pt>
    <dgm:pt modelId="{82DCBC15-9DC7-4663-A799-F6E6EF934DD4}" type="pres">
      <dgm:prSet presAssocID="{13583179-879D-4062-97FC-AAB8B2065C66}" presName="parentText" presStyleLbl="node1" presStyleIdx="1" presStyleCnt="7">
        <dgm:presLayoutVars>
          <dgm:chMax val="0"/>
          <dgm:bulletEnabled val="1"/>
        </dgm:presLayoutVars>
      </dgm:prSet>
      <dgm:spPr/>
      <dgm:t>
        <a:bodyPr/>
        <a:lstStyle/>
        <a:p>
          <a:endParaRPr lang="en-GB"/>
        </a:p>
      </dgm:t>
    </dgm:pt>
    <dgm:pt modelId="{68D342C4-2B1C-44F5-A43F-7EC1D78F22D6}" type="pres">
      <dgm:prSet presAssocID="{3EC9DBB3-11B7-41FD-81B9-EE6C2256A345}" presName="spacer" presStyleCnt="0"/>
      <dgm:spPr/>
    </dgm:pt>
    <dgm:pt modelId="{E9660E4B-2078-4A4F-B399-4461D177D47E}" type="pres">
      <dgm:prSet presAssocID="{6634B519-7F84-4159-BE9E-93F233993BB5}" presName="parentText" presStyleLbl="node1" presStyleIdx="2" presStyleCnt="7">
        <dgm:presLayoutVars>
          <dgm:chMax val="0"/>
          <dgm:bulletEnabled val="1"/>
        </dgm:presLayoutVars>
      </dgm:prSet>
      <dgm:spPr/>
      <dgm:t>
        <a:bodyPr/>
        <a:lstStyle/>
        <a:p>
          <a:endParaRPr lang="en-GB"/>
        </a:p>
      </dgm:t>
    </dgm:pt>
    <dgm:pt modelId="{55160FCE-1487-476B-BF4E-1BE0BC9A338B}" type="pres">
      <dgm:prSet presAssocID="{287ACF3B-AC6A-4AF4-A92F-621DA22FCCF8}" presName="spacer" presStyleCnt="0"/>
      <dgm:spPr/>
    </dgm:pt>
    <dgm:pt modelId="{55B3420A-37FF-4D01-A14F-30CA0C35609F}" type="pres">
      <dgm:prSet presAssocID="{EB583DBB-E5D3-4C16-9C9B-EB594598A9EC}" presName="parentText" presStyleLbl="node1" presStyleIdx="3" presStyleCnt="7">
        <dgm:presLayoutVars>
          <dgm:chMax val="0"/>
          <dgm:bulletEnabled val="1"/>
        </dgm:presLayoutVars>
      </dgm:prSet>
      <dgm:spPr/>
      <dgm:t>
        <a:bodyPr/>
        <a:lstStyle/>
        <a:p>
          <a:endParaRPr lang="en-GB"/>
        </a:p>
      </dgm:t>
    </dgm:pt>
    <dgm:pt modelId="{D7A4E1FB-CA8B-4427-89BC-EE2A0AD53A48}" type="pres">
      <dgm:prSet presAssocID="{573ADECD-74EB-48F8-9F66-9C80C8791A51}" presName="spacer" presStyleCnt="0"/>
      <dgm:spPr/>
    </dgm:pt>
    <dgm:pt modelId="{F24F41EB-EAD6-4BA6-AF25-50F2CDB24557}" type="pres">
      <dgm:prSet presAssocID="{91910563-2BD8-4677-A7B6-528267C8520B}" presName="parentText" presStyleLbl="node1" presStyleIdx="4" presStyleCnt="7">
        <dgm:presLayoutVars>
          <dgm:chMax val="0"/>
          <dgm:bulletEnabled val="1"/>
        </dgm:presLayoutVars>
      </dgm:prSet>
      <dgm:spPr/>
      <dgm:t>
        <a:bodyPr/>
        <a:lstStyle/>
        <a:p>
          <a:endParaRPr lang="en-GB"/>
        </a:p>
      </dgm:t>
    </dgm:pt>
    <dgm:pt modelId="{34858800-B8BB-445A-AA4A-AF3C6D377F48}" type="pres">
      <dgm:prSet presAssocID="{563A4A19-2657-48FC-A841-2C01A4B3F866}" presName="spacer" presStyleCnt="0"/>
      <dgm:spPr/>
    </dgm:pt>
    <dgm:pt modelId="{012BA79E-C72F-4DC7-9C28-38CD26EBAC73}" type="pres">
      <dgm:prSet presAssocID="{C77584C7-9AB6-49EB-9ED3-1FD57D67721D}" presName="parentText" presStyleLbl="node1" presStyleIdx="5" presStyleCnt="7">
        <dgm:presLayoutVars>
          <dgm:chMax val="0"/>
          <dgm:bulletEnabled val="1"/>
        </dgm:presLayoutVars>
      </dgm:prSet>
      <dgm:spPr/>
      <dgm:t>
        <a:bodyPr/>
        <a:lstStyle/>
        <a:p>
          <a:endParaRPr lang="en-GB"/>
        </a:p>
      </dgm:t>
    </dgm:pt>
    <dgm:pt modelId="{943C733F-B060-4454-B014-B79E22BB6CB8}" type="pres">
      <dgm:prSet presAssocID="{521EBF10-5C50-4AFD-BB7F-0D4FB9E50D21}" presName="spacer" presStyleCnt="0"/>
      <dgm:spPr/>
    </dgm:pt>
    <dgm:pt modelId="{A3CAEBBF-BD76-4110-A95B-D799971B7629}" type="pres">
      <dgm:prSet presAssocID="{3B8A0E87-654C-4625-B3D5-7739C04DDB98}" presName="parentText" presStyleLbl="node1" presStyleIdx="6" presStyleCnt="7">
        <dgm:presLayoutVars>
          <dgm:chMax val="0"/>
          <dgm:bulletEnabled val="1"/>
        </dgm:presLayoutVars>
      </dgm:prSet>
      <dgm:spPr/>
      <dgm:t>
        <a:bodyPr/>
        <a:lstStyle/>
        <a:p>
          <a:endParaRPr lang="en-GB"/>
        </a:p>
      </dgm:t>
    </dgm:pt>
  </dgm:ptLst>
  <dgm:cxnLst>
    <dgm:cxn modelId="{00836DA7-C4C0-4BE7-A42A-5EFE89D8FF64}" type="presOf" srcId="{EB583DBB-E5D3-4C16-9C9B-EB594598A9EC}" destId="{55B3420A-37FF-4D01-A14F-30CA0C35609F}" srcOrd="0" destOrd="0" presId="urn:microsoft.com/office/officeart/2005/8/layout/vList2"/>
    <dgm:cxn modelId="{DD9522FC-9A67-49FA-A289-13CD0456DBE9}" type="presOf" srcId="{3B8A0E87-654C-4625-B3D5-7739C04DDB98}" destId="{A3CAEBBF-BD76-4110-A95B-D799971B7629}" srcOrd="0" destOrd="0" presId="urn:microsoft.com/office/officeart/2005/8/layout/vList2"/>
    <dgm:cxn modelId="{73D58D09-6E38-44B3-968D-3989C79EB191}" type="presOf" srcId="{13583179-879D-4062-97FC-AAB8B2065C66}" destId="{82DCBC15-9DC7-4663-A799-F6E6EF934DD4}" srcOrd="0" destOrd="0" presId="urn:microsoft.com/office/officeart/2005/8/layout/vList2"/>
    <dgm:cxn modelId="{56ADB0B4-0D18-4C82-8627-F372C079DFEF}" srcId="{6062224B-CA5B-4CE2-9E02-029E60814B97}" destId="{13583179-879D-4062-97FC-AAB8B2065C66}" srcOrd="1" destOrd="0" parTransId="{0C92B781-BB59-4317-A8FD-D54B1EE30380}" sibTransId="{3EC9DBB3-11B7-41FD-81B9-EE6C2256A345}"/>
    <dgm:cxn modelId="{3B8C9D0F-9D6F-47EB-AF9C-F62ACE0F67C2}" srcId="{6062224B-CA5B-4CE2-9E02-029E60814B97}" destId="{EB583DBB-E5D3-4C16-9C9B-EB594598A9EC}" srcOrd="3" destOrd="0" parTransId="{EE249EEB-D379-4171-90E0-FD8A21A3FE2C}" sibTransId="{573ADECD-74EB-48F8-9F66-9C80C8791A51}"/>
    <dgm:cxn modelId="{EAA076B9-D8B4-4D2E-A643-284F2D84E37E}" srcId="{6062224B-CA5B-4CE2-9E02-029E60814B97}" destId="{3B8A0E87-654C-4625-B3D5-7739C04DDB98}" srcOrd="6" destOrd="0" parTransId="{66C6A4EC-9842-4E4A-8192-06F991F1077A}" sibTransId="{7451DD47-CB46-4482-87B2-66F1907DD767}"/>
    <dgm:cxn modelId="{45262712-334E-4BE1-A487-7471154689CB}" srcId="{6062224B-CA5B-4CE2-9E02-029E60814B97}" destId="{C77584C7-9AB6-49EB-9ED3-1FD57D67721D}" srcOrd="5" destOrd="0" parTransId="{9D4782EE-8326-4FDB-8011-65324395AD12}" sibTransId="{521EBF10-5C50-4AFD-BB7F-0D4FB9E50D21}"/>
    <dgm:cxn modelId="{AE7D6ADB-DDF4-44B2-9313-6AB6F29F08C5}" srcId="{6062224B-CA5B-4CE2-9E02-029E60814B97}" destId="{91910563-2BD8-4677-A7B6-528267C8520B}" srcOrd="4" destOrd="0" parTransId="{E0F81DB6-10D6-4087-BDA5-04D4C2CDDDAD}" sibTransId="{563A4A19-2657-48FC-A841-2C01A4B3F866}"/>
    <dgm:cxn modelId="{BD19E985-A4E8-40AA-97BC-5AB2E70DA77B}" srcId="{6062224B-CA5B-4CE2-9E02-029E60814B97}" destId="{21C14913-EBB7-4471-9093-EEC9BED1950F}" srcOrd="0" destOrd="0" parTransId="{47ECF095-86D3-4984-8EF4-20FA778463E3}" sibTransId="{09C3EDF1-2426-4E2B-A8AF-09FEF1435783}"/>
    <dgm:cxn modelId="{479DAD5A-B04B-4BBF-9D9B-7047D15DA421}" type="presOf" srcId="{91910563-2BD8-4677-A7B6-528267C8520B}" destId="{F24F41EB-EAD6-4BA6-AF25-50F2CDB24557}" srcOrd="0" destOrd="0" presId="urn:microsoft.com/office/officeart/2005/8/layout/vList2"/>
    <dgm:cxn modelId="{AA80FD2C-4AB7-4CF6-ACA9-4665777C3D9B}" srcId="{6062224B-CA5B-4CE2-9E02-029E60814B97}" destId="{6634B519-7F84-4159-BE9E-93F233993BB5}" srcOrd="2" destOrd="0" parTransId="{6FBD0075-A7D3-47B3-8D56-1D5E4B4B5B49}" sibTransId="{287ACF3B-AC6A-4AF4-A92F-621DA22FCCF8}"/>
    <dgm:cxn modelId="{E546D7CB-BA26-4AD6-B418-552B7FA2D4C3}" type="presOf" srcId="{C77584C7-9AB6-49EB-9ED3-1FD57D67721D}" destId="{012BA79E-C72F-4DC7-9C28-38CD26EBAC73}" srcOrd="0" destOrd="0" presId="urn:microsoft.com/office/officeart/2005/8/layout/vList2"/>
    <dgm:cxn modelId="{F73533D9-A72D-4C3C-9143-85D92BE85C51}" type="presOf" srcId="{6634B519-7F84-4159-BE9E-93F233993BB5}" destId="{E9660E4B-2078-4A4F-B399-4461D177D47E}" srcOrd="0" destOrd="0" presId="urn:microsoft.com/office/officeart/2005/8/layout/vList2"/>
    <dgm:cxn modelId="{34053468-969B-4059-8F9F-CF19D50FB828}" type="presOf" srcId="{6062224B-CA5B-4CE2-9E02-029E60814B97}" destId="{F64FFCE6-A2B0-45A1-B1C9-62FD2932ECEA}" srcOrd="0" destOrd="0" presId="urn:microsoft.com/office/officeart/2005/8/layout/vList2"/>
    <dgm:cxn modelId="{361AC29C-F2E5-4BA7-AF96-354C125742AC}" type="presOf" srcId="{21C14913-EBB7-4471-9093-EEC9BED1950F}" destId="{F836F3CB-9785-41F8-A707-988F14285949}" srcOrd="0" destOrd="0" presId="urn:microsoft.com/office/officeart/2005/8/layout/vList2"/>
    <dgm:cxn modelId="{235CD2F7-5899-42E0-ACE0-5BAFF65B4CBB}" type="presParOf" srcId="{F64FFCE6-A2B0-45A1-B1C9-62FD2932ECEA}" destId="{F836F3CB-9785-41F8-A707-988F14285949}" srcOrd="0" destOrd="0" presId="urn:microsoft.com/office/officeart/2005/8/layout/vList2"/>
    <dgm:cxn modelId="{3A4B9DFC-3645-4609-8014-AD4CEE02FF2B}" type="presParOf" srcId="{F64FFCE6-A2B0-45A1-B1C9-62FD2932ECEA}" destId="{55934D52-8846-457D-AF43-8B9ABF5DD684}" srcOrd="1" destOrd="0" presId="urn:microsoft.com/office/officeart/2005/8/layout/vList2"/>
    <dgm:cxn modelId="{D20FAA39-D9F6-4C68-A5A5-7695487DDCED}" type="presParOf" srcId="{F64FFCE6-A2B0-45A1-B1C9-62FD2932ECEA}" destId="{82DCBC15-9DC7-4663-A799-F6E6EF934DD4}" srcOrd="2" destOrd="0" presId="urn:microsoft.com/office/officeart/2005/8/layout/vList2"/>
    <dgm:cxn modelId="{753C9676-856A-47E3-A56B-BFF22C139029}" type="presParOf" srcId="{F64FFCE6-A2B0-45A1-B1C9-62FD2932ECEA}" destId="{68D342C4-2B1C-44F5-A43F-7EC1D78F22D6}" srcOrd="3" destOrd="0" presId="urn:microsoft.com/office/officeart/2005/8/layout/vList2"/>
    <dgm:cxn modelId="{5EB7DCCC-C029-474D-9F8B-2A5E5B67F311}" type="presParOf" srcId="{F64FFCE6-A2B0-45A1-B1C9-62FD2932ECEA}" destId="{E9660E4B-2078-4A4F-B399-4461D177D47E}" srcOrd="4" destOrd="0" presId="urn:microsoft.com/office/officeart/2005/8/layout/vList2"/>
    <dgm:cxn modelId="{AC269555-C846-40F9-AEDA-826B326AAE76}" type="presParOf" srcId="{F64FFCE6-A2B0-45A1-B1C9-62FD2932ECEA}" destId="{55160FCE-1487-476B-BF4E-1BE0BC9A338B}" srcOrd="5" destOrd="0" presId="urn:microsoft.com/office/officeart/2005/8/layout/vList2"/>
    <dgm:cxn modelId="{E1F7D539-8A9D-44C0-9300-BB35963BDB10}" type="presParOf" srcId="{F64FFCE6-A2B0-45A1-B1C9-62FD2932ECEA}" destId="{55B3420A-37FF-4D01-A14F-30CA0C35609F}" srcOrd="6" destOrd="0" presId="urn:microsoft.com/office/officeart/2005/8/layout/vList2"/>
    <dgm:cxn modelId="{8EB2B4FA-1805-4756-B213-03C06E0C737C}" type="presParOf" srcId="{F64FFCE6-A2B0-45A1-B1C9-62FD2932ECEA}" destId="{D7A4E1FB-CA8B-4427-89BC-EE2A0AD53A48}" srcOrd="7" destOrd="0" presId="urn:microsoft.com/office/officeart/2005/8/layout/vList2"/>
    <dgm:cxn modelId="{A2B2E73C-F57F-429A-B195-A36A474F45E3}" type="presParOf" srcId="{F64FFCE6-A2B0-45A1-B1C9-62FD2932ECEA}" destId="{F24F41EB-EAD6-4BA6-AF25-50F2CDB24557}" srcOrd="8" destOrd="0" presId="urn:microsoft.com/office/officeart/2005/8/layout/vList2"/>
    <dgm:cxn modelId="{7666BF86-8182-4B58-A6DE-FF7BFDE706B2}" type="presParOf" srcId="{F64FFCE6-A2B0-45A1-B1C9-62FD2932ECEA}" destId="{34858800-B8BB-445A-AA4A-AF3C6D377F48}" srcOrd="9" destOrd="0" presId="urn:microsoft.com/office/officeart/2005/8/layout/vList2"/>
    <dgm:cxn modelId="{82D72B59-3915-49DE-A858-8B4509A45360}" type="presParOf" srcId="{F64FFCE6-A2B0-45A1-B1C9-62FD2932ECEA}" destId="{012BA79E-C72F-4DC7-9C28-38CD26EBAC73}" srcOrd="10" destOrd="0" presId="urn:microsoft.com/office/officeart/2005/8/layout/vList2"/>
    <dgm:cxn modelId="{79279483-9333-4B90-A9A7-E8DDEEE45FD0}" type="presParOf" srcId="{F64FFCE6-A2B0-45A1-B1C9-62FD2932ECEA}" destId="{943C733F-B060-4454-B014-B79E22BB6CB8}" srcOrd="11" destOrd="0" presId="urn:microsoft.com/office/officeart/2005/8/layout/vList2"/>
    <dgm:cxn modelId="{C18176FD-60DE-47CB-97AD-0353F25F9263}" type="presParOf" srcId="{F64FFCE6-A2B0-45A1-B1C9-62FD2932ECEA}" destId="{A3CAEBBF-BD76-4110-A95B-D799971B762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62224B-CA5B-4CE2-9E02-029E60814B97}" type="doc">
      <dgm:prSet loTypeId="urn:microsoft.com/office/officeart/2005/8/layout/vList2" loCatId="list" qsTypeId="urn:microsoft.com/office/officeart/2005/8/quickstyle/3d1" qsCatId="3D" csTypeId="urn:microsoft.com/office/officeart/2005/8/colors/colorful1#1" csCatId="colorful" phldr="1"/>
      <dgm:spPr/>
      <dgm:t>
        <a:bodyPr/>
        <a:lstStyle/>
        <a:p>
          <a:endParaRPr lang="en-GB"/>
        </a:p>
      </dgm:t>
    </dgm:pt>
    <dgm:pt modelId="{21C14913-EBB7-4471-9093-EEC9BED1950F}">
      <dgm:prSet phldrT="[Text]" custT="1"/>
      <dgm:spPr>
        <a:solidFill>
          <a:schemeClr val="accent5">
            <a:lumMod val="10000"/>
          </a:schemeClr>
        </a:solidFill>
      </dgm:spPr>
      <dgm:t>
        <a:bodyPr/>
        <a:lstStyle/>
        <a:p>
          <a:pPr algn="just"/>
          <a:r>
            <a:rPr lang="en-US" sz="2400" b="0" dirty="0" smtClean="0">
              <a:latin typeface="Arial" pitchFamily="34" charset="0"/>
              <a:cs typeface="Arial" pitchFamily="34" charset="0"/>
            </a:rPr>
            <a:t>Act as the </a:t>
          </a:r>
          <a:r>
            <a:rPr lang="en-US" sz="2400" b="0" dirty="0" smtClean="0">
              <a:solidFill>
                <a:srgbClr val="FFFF00"/>
              </a:solidFill>
              <a:latin typeface="Arial" pitchFamily="34" charset="0"/>
              <a:cs typeface="Arial" pitchFamily="34" charset="0"/>
            </a:rPr>
            <a:t>implementing, coordinating and monitoring body</a:t>
          </a:r>
          <a:r>
            <a:rPr lang="en-US" sz="2400" b="0" dirty="0" smtClean="0">
              <a:latin typeface="Arial" pitchFamily="34" charset="0"/>
              <a:cs typeface="Arial" pitchFamily="34" charset="0"/>
            </a:rPr>
            <a:t> for Disaster Management</a:t>
          </a:r>
          <a:endParaRPr lang="en-GB" sz="2400" b="0" dirty="0"/>
        </a:p>
      </dgm:t>
    </dgm:pt>
    <dgm:pt modelId="{47ECF095-86D3-4984-8EF4-20FA778463E3}" type="parTrans" cxnId="{BD19E985-A4E8-40AA-97BC-5AB2E70DA77B}">
      <dgm:prSet/>
      <dgm:spPr/>
      <dgm:t>
        <a:bodyPr/>
        <a:lstStyle/>
        <a:p>
          <a:pPr algn="just"/>
          <a:endParaRPr lang="en-GB" sz="2400" b="0"/>
        </a:p>
      </dgm:t>
    </dgm:pt>
    <dgm:pt modelId="{09C3EDF1-2426-4E2B-A8AF-09FEF1435783}" type="sibTrans" cxnId="{BD19E985-A4E8-40AA-97BC-5AB2E70DA77B}">
      <dgm:prSet/>
      <dgm:spPr/>
      <dgm:t>
        <a:bodyPr/>
        <a:lstStyle/>
        <a:p>
          <a:pPr algn="just"/>
          <a:endParaRPr lang="en-GB" sz="2400" b="0"/>
        </a:p>
      </dgm:t>
    </dgm:pt>
    <dgm:pt modelId="{884DC111-243A-4ECD-B43E-4496751039BB}">
      <dgm:prSet custT="1"/>
      <dgm:spPr>
        <a:solidFill>
          <a:schemeClr val="accent5">
            <a:lumMod val="10000"/>
          </a:schemeClr>
        </a:solidFill>
      </dgm:spPr>
      <dgm:t>
        <a:bodyPr/>
        <a:lstStyle/>
        <a:p>
          <a:pPr algn="just"/>
          <a:r>
            <a:rPr lang="en-US" sz="2400" b="0" dirty="0" smtClean="0">
              <a:latin typeface="Arial" pitchFamily="34" charset="0"/>
              <a:cs typeface="Arial" pitchFamily="34" charset="0"/>
            </a:rPr>
            <a:t>Prepare </a:t>
          </a:r>
          <a:r>
            <a:rPr lang="en-US" sz="2400" b="0" dirty="0" smtClean="0">
              <a:solidFill>
                <a:srgbClr val="FFFF00"/>
              </a:solidFill>
              <a:latin typeface="Arial" pitchFamily="34" charset="0"/>
              <a:cs typeface="Arial" pitchFamily="34" charset="0"/>
            </a:rPr>
            <a:t>National Plans</a:t>
          </a:r>
          <a:r>
            <a:rPr lang="en-US" sz="2400" b="1" dirty="0" smtClean="0">
              <a:solidFill>
                <a:srgbClr val="FFFF00"/>
              </a:solidFill>
              <a:latin typeface="Arial" pitchFamily="34" charset="0"/>
              <a:cs typeface="Arial" pitchFamily="34" charset="0"/>
            </a:rPr>
            <a:t> </a:t>
          </a:r>
          <a:r>
            <a:rPr lang="en-US" sz="2400" b="0" dirty="0" smtClean="0">
              <a:latin typeface="Arial" pitchFamily="34" charset="0"/>
              <a:cs typeface="Arial" pitchFamily="34" charset="0"/>
            </a:rPr>
            <a:t>on Disaster Management.</a:t>
          </a:r>
        </a:p>
      </dgm:t>
    </dgm:pt>
    <dgm:pt modelId="{4A9BCC6D-11C6-4112-A867-C1F07D172C41}" type="parTrans" cxnId="{2CD0528E-39C0-4A32-BA91-E05C0CD46C7C}">
      <dgm:prSet/>
      <dgm:spPr/>
      <dgm:t>
        <a:bodyPr/>
        <a:lstStyle/>
        <a:p>
          <a:pPr algn="just"/>
          <a:endParaRPr lang="en-GB" sz="2400" b="0"/>
        </a:p>
      </dgm:t>
    </dgm:pt>
    <dgm:pt modelId="{E3DE4AE2-7F5B-4BF5-9425-58351198CFF9}" type="sibTrans" cxnId="{2CD0528E-39C0-4A32-BA91-E05C0CD46C7C}">
      <dgm:prSet/>
      <dgm:spPr/>
      <dgm:t>
        <a:bodyPr/>
        <a:lstStyle/>
        <a:p>
          <a:pPr algn="just"/>
          <a:endParaRPr lang="en-GB" sz="2400" b="0"/>
        </a:p>
      </dgm:t>
    </dgm:pt>
    <dgm:pt modelId="{36FD5766-B9CE-4AC7-A8C2-6E96E85BD2D7}">
      <dgm:prSet custT="1"/>
      <dgm:spPr>
        <a:solidFill>
          <a:schemeClr val="accent5">
            <a:lumMod val="10000"/>
          </a:schemeClr>
        </a:solidFill>
      </dgm:spPr>
      <dgm:t>
        <a:bodyPr/>
        <a:lstStyle/>
        <a:p>
          <a:pPr algn="just"/>
          <a:r>
            <a:rPr lang="en-US" sz="2400" b="0" dirty="0" smtClean="0">
              <a:solidFill>
                <a:srgbClr val="FFFF00"/>
              </a:solidFill>
              <a:latin typeface="Arial" pitchFamily="34" charset="0"/>
              <a:cs typeface="Arial" pitchFamily="34" charset="0"/>
            </a:rPr>
            <a:t>Implement, coordinate and monitor the implementation of National Policies / Plans</a:t>
          </a:r>
        </a:p>
      </dgm:t>
    </dgm:pt>
    <dgm:pt modelId="{C91BEEA2-4A82-4BE7-85F7-CC74CF551D36}" type="parTrans" cxnId="{4A3913DC-54F5-401B-897F-A42DF91AF9F6}">
      <dgm:prSet/>
      <dgm:spPr/>
      <dgm:t>
        <a:bodyPr/>
        <a:lstStyle/>
        <a:p>
          <a:pPr algn="just"/>
          <a:endParaRPr lang="en-GB" sz="2400" b="0"/>
        </a:p>
      </dgm:t>
    </dgm:pt>
    <dgm:pt modelId="{0538E4A0-67A6-4BEC-AB6D-4C27E728D6DF}" type="sibTrans" cxnId="{4A3913DC-54F5-401B-897F-A42DF91AF9F6}">
      <dgm:prSet/>
      <dgm:spPr/>
      <dgm:t>
        <a:bodyPr/>
        <a:lstStyle/>
        <a:p>
          <a:pPr algn="just"/>
          <a:endParaRPr lang="en-GB" sz="2400" b="0"/>
        </a:p>
      </dgm:t>
    </dgm:pt>
    <dgm:pt modelId="{A4597799-0C5A-4EC9-B059-DECAFECFECBD}">
      <dgm:prSet custT="1"/>
      <dgm:spPr>
        <a:solidFill>
          <a:schemeClr val="accent5">
            <a:lumMod val="10000"/>
          </a:schemeClr>
        </a:solidFill>
      </dgm:spPr>
      <dgm:t>
        <a:bodyPr/>
        <a:lstStyle/>
        <a:p>
          <a:pPr algn="just"/>
          <a:r>
            <a:rPr lang="en-US" sz="2400" b="0" dirty="0" smtClean="0">
              <a:solidFill>
                <a:srgbClr val="FFFF00"/>
              </a:solidFill>
              <a:latin typeface="Arial" pitchFamily="34" charset="0"/>
              <a:cs typeface="Arial" pitchFamily="34" charset="0"/>
            </a:rPr>
            <a:t>Lay down guidelines</a:t>
          </a:r>
          <a:r>
            <a:rPr lang="en-US" sz="2400" b="0" dirty="0" smtClean="0">
              <a:latin typeface="Arial" pitchFamily="34" charset="0"/>
              <a:cs typeface="Arial" pitchFamily="34" charset="0"/>
            </a:rPr>
            <a:t> for preparing Disaster Management plans by different Ministries / </a:t>
          </a:r>
          <a:r>
            <a:rPr lang="en-US" sz="2400" b="0" dirty="0" err="1" smtClean="0">
              <a:latin typeface="Arial" pitchFamily="34" charset="0"/>
              <a:cs typeface="Arial" pitchFamily="34" charset="0"/>
            </a:rPr>
            <a:t>Depts</a:t>
          </a:r>
          <a:r>
            <a:rPr lang="en-US" sz="2400" b="0" dirty="0" smtClean="0">
              <a:latin typeface="Arial" pitchFamily="34" charset="0"/>
              <a:cs typeface="Arial" pitchFamily="34" charset="0"/>
            </a:rPr>
            <a:t> and Provincial Authorities</a:t>
          </a:r>
        </a:p>
      </dgm:t>
    </dgm:pt>
    <dgm:pt modelId="{0AAAC326-4575-4E36-B7E1-1C2C5211DF11}" type="parTrans" cxnId="{0FAE220C-8F38-44CA-8D9E-C824BCB9B88D}">
      <dgm:prSet/>
      <dgm:spPr/>
      <dgm:t>
        <a:bodyPr/>
        <a:lstStyle/>
        <a:p>
          <a:pPr algn="just"/>
          <a:endParaRPr lang="en-GB" sz="2400" b="0"/>
        </a:p>
      </dgm:t>
    </dgm:pt>
    <dgm:pt modelId="{92D4838F-54BC-43B4-9DEC-45E5BB260237}" type="sibTrans" cxnId="{0FAE220C-8F38-44CA-8D9E-C824BCB9B88D}">
      <dgm:prSet/>
      <dgm:spPr/>
      <dgm:t>
        <a:bodyPr/>
        <a:lstStyle/>
        <a:p>
          <a:pPr algn="just"/>
          <a:endParaRPr lang="en-GB" sz="2400" b="0"/>
        </a:p>
      </dgm:t>
    </dgm:pt>
    <dgm:pt modelId="{4927CE84-3A78-40EE-8FE1-EA2CC3FD7D8F}">
      <dgm:prSet custT="1"/>
      <dgm:spPr>
        <a:solidFill>
          <a:schemeClr val="accent5">
            <a:lumMod val="10000"/>
          </a:schemeClr>
        </a:solidFill>
      </dgm:spPr>
      <dgm:t>
        <a:bodyPr/>
        <a:lstStyle/>
        <a:p>
          <a:pPr algn="just"/>
          <a:r>
            <a:rPr lang="en-US" sz="2400" b="0" dirty="0" smtClean="0">
              <a:solidFill>
                <a:srgbClr val="FFFF00"/>
              </a:solidFill>
              <a:latin typeface="Arial" pitchFamily="34" charset="0"/>
              <a:cs typeface="Arial" pitchFamily="34" charset="0"/>
            </a:rPr>
            <a:t>Provide necessary technical assistance</a:t>
          </a:r>
          <a:r>
            <a:rPr lang="en-US" sz="2400" b="0" dirty="0" smtClean="0">
              <a:latin typeface="Arial" pitchFamily="34" charset="0"/>
              <a:cs typeface="Arial" pitchFamily="34" charset="0"/>
            </a:rPr>
            <a:t> to Provincial Governments / Provincial Authorities for preparing plans</a:t>
          </a:r>
        </a:p>
      </dgm:t>
    </dgm:pt>
    <dgm:pt modelId="{C8E0F56D-7D64-4F08-905C-FFCC6EB4FF6E}" type="parTrans" cxnId="{614B8478-D205-465F-89FA-2322E29D6EB7}">
      <dgm:prSet/>
      <dgm:spPr/>
      <dgm:t>
        <a:bodyPr/>
        <a:lstStyle/>
        <a:p>
          <a:pPr algn="just"/>
          <a:endParaRPr lang="en-GB" sz="2400" b="0"/>
        </a:p>
      </dgm:t>
    </dgm:pt>
    <dgm:pt modelId="{B1707C2D-9811-48DF-8307-F0F61C3BAD30}" type="sibTrans" cxnId="{614B8478-D205-465F-89FA-2322E29D6EB7}">
      <dgm:prSet/>
      <dgm:spPr/>
      <dgm:t>
        <a:bodyPr/>
        <a:lstStyle/>
        <a:p>
          <a:pPr algn="just"/>
          <a:endParaRPr lang="en-GB" sz="2400" b="0"/>
        </a:p>
      </dgm:t>
    </dgm:pt>
    <dgm:pt modelId="{F64FFCE6-A2B0-45A1-B1C9-62FD2932ECEA}" type="pres">
      <dgm:prSet presAssocID="{6062224B-CA5B-4CE2-9E02-029E60814B97}" presName="linear" presStyleCnt="0">
        <dgm:presLayoutVars>
          <dgm:animLvl val="lvl"/>
          <dgm:resizeHandles val="exact"/>
        </dgm:presLayoutVars>
      </dgm:prSet>
      <dgm:spPr/>
      <dgm:t>
        <a:bodyPr/>
        <a:lstStyle/>
        <a:p>
          <a:endParaRPr lang="en-GB"/>
        </a:p>
      </dgm:t>
    </dgm:pt>
    <dgm:pt modelId="{F836F3CB-9785-41F8-A707-988F14285949}" type="pres">
      <dgm:prSet presAssocID="{21C14913-EBB7-4471-9093-EEC9BED1950F}" presName="parentText" presStyleLbl="node1" presStyleIdx="0" presStyleCnt="5">
        <dgm:presLayoutVars>
          <dgm:chMax val="0"/>
          <dgm:bulletEnabled val="1"/>
        </dgm:presLayoutVars>
      </dgm:prSet>
      <dgm:spPr/>
      <dgm:t>
        <a:bodyPr/>
        <a:lstStyle/>
        <a:p>
          <a:endParaRPr lang="en-GB"/>
        </a:p>
      </dgm:t>
    </dgm:pt>
    <dgm:pt modelId="{55934D52-8846-457D-AF43-8B9ABF5DD684}" type="pres">
      <dgm:prSet presAssocID="{09C3EDF1-2426-4E2B-A8AF-09FEF1435783}" presName="spacer" presStyleCnt="0"/>
      <dgm:spPr/>
      <dgm:t>
        <a:bodyPr/>
        <a:lstStyle/>
        <a:p>
          <a:endParaRPr lang="en-GB"/>
        </a:p>
      </dgm:t>
    </dgm:pt>
    <dgm:pt modelId="{433541C1-EF17-4DE7-89EA-48F4D83BBAC1}" type="pres">
      <dgm:prSet presAssocID="{884DC111-243A-4ECD-B43E-4496751039BB}" presName="parentText" presStyleLbl="node1" presStyleIdx="1" presStyleCnt="5">
        <dgm:presLayoutVars>
          <dgm:chMax val="0"/>
          <dgm:bulletEnabled val="1"/>
        </dgm:presLayoutVars>
      </dgm:prSet>
      <dgm:spPr/>
      <dgm:t>
        <a:bodyPr/>
        <a:lstStyle/>
        <a:p>
          <a:endParaRPr lang="en-GB"/>
        </a:p>
      </dgm:t>
    </dgm:pt>
    <dgm:pt modelId="{0FF83843-8685-4533-8F9E-9EBFAA4C3F18}" type="pres">
      <dgm:prSet presAssocID="{E3DE4AE2-7F5B-4BF5-9425-58351198CFF9}" presName="spacer" presStyleCnt="0"/>
      <dgm:spPr/>
      <dgm:t>
        <a:bodyPr/>
        <a:lstStyle/>
        <a:p>
          <a:endParaRPr lang="en-GB"/>
        </a:p>
      </dgm:t>
    </dgm:pt>
    <dgm:pt modelId="{B5583934-90A0-4EB7-9DDD-D1B0717DBF78}" type="pres">
      <dgm:prSet presAssocID="{36FD5766-B9CE-4AC7-A8C2-6E96E85BD2D7}" presName="parentText" presStyleLbl="node1" presStyleIdx="2" presStyleCnt="5">
        <dgm:presLayoutVars>
          <dgm:chMax val="0"/>
          <dgm:bulletEnabled val="1"/>
        </dgm:presLayoutVars>
      </dgm:prSet>
      <dgm:spPr/>
      <dgm:t>
        <a:bodyPr/>
        <a:lstStyle/>
        <a:p>
          <a:endParaRPr lang="en-GB"/>
        </a:p>
      </dgm:t>
    </dgm:pt>
    <dgm:pt modelId="{3C55F3D9-32D3-457D-AD06-3F7672391EE5}" type="pres">
      <dgm:prSet presAssocID="{0538E4A0-67A6-4BEC-AB6D-4C27E728D6DF}" presName="spacer" presStyleCnt="0"/>
      <dgm:spPr/>
      <dgm:t>
        <a:bodyPr/>
        <a:lstStyle/>
        <a:p>
          <a:endParaRPr lang="en-GB"/>
        </a:p>
      </dgm:t>
    </dgm:pt>
    <dgm:pt modelId="{98D50B55-454B-4B26-9197-AD4DE6402FB1}" type="pres">
      <dgm:prSet presAssocID="{A4597799-0C5A-4EC9-B059-DECAFECFECBD}" presName="parentText" presStyleLbl="node1" presStyleIdx="3" presStyleCnt="5">
        <dgm:presLayoutVars>
          <dgm:chMax val="0"/>
          <dgm:bulletEnabled val="1"/>
        </dgm:presLayoutVars>
      </dgm:prSet>
      <dgm:spPr/>
      <dgm:t>
        <a:bodyPr/>
        <a:lstStyle/>
        <a:p>
          <a:endParaRPr lang="en-GB"/>
        </a:p>
      </dgm:t>
    </dgm:pt>
    <dgm:pt modelId="{F5BB4C37-E9F5-4AAE-8718-D93B65A28F45}" type="pres">
      <dgm:prSet presAssocID="{92D4838F-54BC-43B4-9DEC-45E5BB260237}" presName="spacer" presStyleCnt="0"/>
      <dgm:spPr/>
      <dgm:t>
        <a:bodyPr/>
        <a:lstStyle/>
        <a:p>
          <a:endParaRPr lang="en-GB"/>
        </a:p>
      </dgm:t>
    </dgm:pt>
    <dgm:pt modelId="{FCA02E0E-A2EE-485F-B278-3BE656F0C140}" type="pres">
      <dgm:prSet presAssocID="{4927CE84-3A78-40EE-8FE1-EA2CC3FD7D8F}" presName="parentText" presStyleLbl="node1" presStyleIdx="4" presStyleCnt="5">
        <dgm:presLayoutVars>
          <dgm:chMax val="0"/>
          <dgm:bulletEnabled val="1"/>
        </dgm:presLayoutVars>
      </dgm:prSet>
      <dgm:spPr/>
      <dgm:t>
        <a:bodyPr/>
        <a:lstStyle/>
        <a:p>
          <a:endParaRPr lang="en-GB"/>
        </a:p>
      </dgm:t>
    </dgm:pt>
  </dgm:ptLst>
  <dgm:cxnLst>
    <dgm:cxn modelId="{0FAE220C-8F38-44CA-8D9E-C824BCB9B88D}" srcId="{6062224B-CA5B-4CE2-9E02-029E60814B97}" destId="{A4597799-0C5A-4EC9-B059-DECAFECFECBD}" srcOrd="3" destOrd="0" parTransId="{0AAAC326-4575-4E36-B7E1-1C2C5211DF11}" sibTransId="{92D4838F-54BC-43B4-9DEC-45E5BB260237}"/>
    <dgm:cxn modelId="{0AB260D2-07D1-4AA5-B110-84633BE6F945}" type="presOf" srcId="{4927CE84-3A78-40EE-8FE1-EA2CC3FD7D8F}" destId="{FCA02E0E-A2EE-485F-B278-3BE656F0C140}" srcOrd="0" destOrd="0" presId="urn:microsoft.com/office/officeart/2005/8/layout/vList2"/>
    <dgm:cxn modelId="{EFF8B282-BB9A-49E3-96A5-D09490ECD6EA}" type="presOf" srcId="{6062224B-CA5B-4CE2-9E02-029E60814B97}" destId="{F64FFCE6-A2B0-45A1-B1C9-62FD2932ECEA}" srcOrd="0" destOrd="0" presId="urn:microsoft.com/office/officeart/2005/8/layout/vList2"/>
    <dgm:cxn modelId="{BD19E985-A4E8-40AA-97BC-5AB2E70DA77B}" srcId="{6062224B-CA5B-4CE2-9E02-029E60814B97}" destId="{21C14913-EBB7-4471-9093-EEC9BED1950F}" srcOrd="0" destOrd="0" parTransId="{47ECF095-86D3-4984-8EF4-20FA778463E3}" sibTransId="{09C3EDF1-2426-4E2B-A8AF-09FEF1435783}"/>
    <dgm:cxn modelId="{DC6D07F1-9354-4DA9-9F0E-57798DD935BC}" type="presOf" srcId="{884DC111-243A-4ECD-B43E-4496751039BB}" destId="{433541C1-EF17-4DE7-89EA-48F4D83BBAC1}" srcOrd="0" destOrd="0" presId="urn:microsoft.com/office/officeart/2005/8/layout/vList2"/>
    <dgm:cxn modelId="{C6DEABF4-7FBB-420C-B2D3-CBB942442548}" type="presOf" srcId="{21C14913-EBB7-4471-9093-EEC9BED1950F}" destId="{F836F3CB-9785-41F8-A707-988F14285949}" srcOrd="0" destOrd="0" presId="urn:microsoft.com/office/officeart/2005/8/layout/vList2"/>
    <dgm:cxn modelId="{614B8478-D205-465F-89FA-2322E29D6EB7}" srcId="{6062224B-CA5B-4CE2-9E02-029E60814B97}" destId="{4927CE84-3A78-40EE-8FE1-EA2CC3FD7D8F}" srcOrd="4" destOrd="0" parTransId="{C8E0F56D-7D64-4F08-905C-FFCC6EB4FF6E}" sibTransId="{B1707C2D-9811-48DF-8307-F0F61C3BAD30}"/>
    <dgm:cxn modelId="{2CD0528E-39C0-4A32-BA91-E05C0CD46C7C}" srcId="{6062224B-CA5B-4CE2-9E02-029E60814B97}" destId="{884DC111-243A-4ECD-B43E-4496751039BB}" srcOrd="1" destOrd="0" parTransId="{4A9BCC6D-11C6-4112-A867-C1F07D172C41}" sibTransId="{E3DE4AE2-7F5B-4BF5-9425-58351198CFF9}"/>
    <dgm:cxn modelId="{4A3913DC-54F5-401B-897F-A42DF91AF9F6}" srcId="{6062224B-CA5B-4CE2-9E02-029E60814B97}" destId="{36FD5766-B9CE-4AC7-A8C2-6E96E85BD2D7}" srcOrd="2" destOrd="0" parTransId="{C91BEEA2-4A82-4BE7-85F7-CC74CF551D36}" sibTransId="{0538E4A0-67A6-4BEC-AB6D-4C27E728D6DF}"/>
    <dgm:cxn modelId="{ACDB1F27-5F52-44F4-A486-ACD7D19B8D04}" type="presOf" srcId="{A4597799-0C5A-4EC9-B059-DECAFECFECBD}" destId="{98D50B55-454B-4B26-9197-AD4DE6402FB1}" srcOrd="0" destOrd="0" presId="urn:microsoft.com/office/officeart/2005/8/layout/vList2"/>
    <dgm:cxn modelId="{69BF1C81-E7CD-4B77-8B2C-AA3B31BDCFCE}" type="presOf" srcId="{36FD5766-B9CE-4AC7-A8C2-6E96E85BD2D7}" destId="{B5583934-90A0-4EB7-9DDD-D1B0717DBF78}" srcOrd="0" destOrd="0" presId="urn:microsoft.com/office/officeart/2005/8/layout/vList2"/>
    <dgm:cxn modelId="{6B382008-5DC9-4709-9F11-BBD7DFEDECA4}" type="presParOf" srcId="{F64FFCE6-A2B0-45A1-B1C9-62FD2932ECEA}" destId="{F836F3CB-9785-41F8-A707-988F14285949}" srcOrd="0" destOrd="0" presId="urn:microsoft.com/office/officeart/2005/8/layout/vList2"/>
    <dgm:cxn modelId="{33DF5C78-7515-4FDA-8C21-C8EF616DDFEC}" type="presParOf" srcId="{F64FFCE6-A2B0-45A1-B1C9-62FD2932ECEA}" destId="{55934D52-8846-457D-AF43-8B9ABF5DD684}" srcOrd="1" destOrd="0" presId="urn:microsoft.com/office/officeart/2005/8/layout/vList2"/>
    <dgm:cxn modelId="{81B49216-3D27-4C28-8989-15916C66E19B}" type="presParOf" srcId="{F64FFCE6-A2B0-45A1-B1C9-62FD2932ECEA}" destId="{433541C1-EF17-4DE7-89EA-48F4D83BBAC1}" srcOrd="2" destOrd="0" presId="urn:microsoft.com/office/officeart/2005/8/layout/vList2"/>
    <dgm:cxn modelId="{3FB17AC4-EAED-4B78-B326-8E0639596A10}" type="presParOf" srcId="{F64FFCE6-A2B0-45A1-B1C9-62FD2932ECEA}" destId="{0FF83843-8685-4533-8F9E-9EBFAA4C3F18}" srcOrd="3" destOrd="0" presId="urn:microsoft.com/office/officeart/2005/8/layout/vList2"/>
    <dgm:cxn modelId="{C903DCF5-FE36-45E9-A025-3A617603D874}" type="presParOf" srcId="{F64FFCE6-A2B0-45A1-B1C9-62FD2932ECEA}" destId="{B5583934-90A0-4EB7-9DDD-D1B0717DBF78}" srcOrd="4" destOrd="0" presId="urn:microsoft.com/office/officeart/2005/8/layout/vList2"/>
    <dgm:cxn modelId="{703AFB69-F02E-405E-82D5-39CBEB642DED}" type="presParOf" srcId="{F64FFCE6-A2B0-45A1-B1C9-62FD2932ECEA}" destId="{3C55F3D9-32D3-457D-AD06-3F7672391EE5}" srcOrd="5" destOrd="0" presId="urn:microsoft.com/office/officeart/2005/8/layout/vList2"/>
    <dgm:cxn modelId="{2EF5CD1C-36DD-479B-A779-CB6127240E4D}" type="presParOf" srcId="{F64FFCE6-A2B0-45A1-B1C9-62FD2932ECEA}" destId="{98D50B55-454B-4B26-9197-AD4DE6402FB1}" srcOrd="6" destOrd="0" presId="urn:microsoft.com/office/officeart/2005/8/layout/vList2"/>
    <dgm:cxn modelId="{41DA001B-D367-418C-934C-B7877D22073C}" type="presParOf" srcId="{F64FFCE6-A2B0-45A1-B1C9-62FD2932ECEA}" destId="{F5BB4C37-E9F5-4AAE-8718-D93B65A28F45}" srcOrd="7" destOrd="0" presId="urn:microsoft.com/office/officeart/2005/8/layout/vList2"/>
    <dgm:cxn modelId="{F79DAD0C-B24F-4A0B-8529-D0665AEAF0FA}" type="presParOf" srcId="{F64FFCE6-A2B0-45A1-B1C9-62FD2932ECEA}" destId="{FCA02E0E-A2EE-485F-B278-3BE656F0C14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173FD-91A0-476D-9EF7-15288E9ED64A}">
      <dsp:nvSpPr>
        <dsp:cNvPr id="0" name=""/>
        <dsp:cNvSpPr/>
      </dsp:nvSpPr>
      <dsp:spPr>
        <a:xfrm>
          <a:off x="0" y="16073"/>
          <a:ext cx="6635786" cy="804960"/>
        </a:xfrm>
        <a:prstGeom prst="roundRect">
          <a:avLst/>
        </a:prstGeom>
        <a:solidFill>
          <a:schemeClr val="accent5">
            <a:lumMod val="1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kern="1200" dirty="0" smtClean="0">
              <a:ea typeface="ＭＳ Ｐゴシック" pitchFamily="34" charset="-128"/>
            </a:rPr>
            <a:t> DM System in Pakistan</a:t>
          </a:r>
          <a:endParaRPr lang="en-GB" sz="2800" kern="1200" dirty="0"/>
        </a:p>
      </dsp:txBody>
      <dsp:txXfrm>
        <a:off x="39295" y="55368"/>
        <a:ext cx="6557196" cy="726370"/>
      </dsp:txXfrm>
    </dsp:sp>
    <dsp:sp modelId="{C6F2CF1B-A163-46E0-8A9B-3F9697F0C318}">
      <dsp:nvSpPr>
        <dsp:cNvPr id="0" name=""/>
        <dsp:cNvSpPr/>
      </dsp:nvSpPr>
      <dsp:spPr>
        <a:xfrm>
          <a:off x="0" y="944873"/>
          <a:ext cx="6635786" cy="804960"/>
        </a:xfrm>
        <a:prstGeom prst="roundRect">
          <a:avLst/>
        </a:prstGeom>
        <a:solidFill>
          <a:schemeClr val="accent5">
            <a:lumMod val="1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ea typeface="ＭＳ Ｐゴシック" pitchFamily="34" charset="-128"/>
            </a:rPr>
            <a:t> Climate Change Impact</a:t>
          </a:r>
          <a:endParaRPr lang="en-US" sz="2800" b="1" kern="1200" dirty="0">
            <a:ea typeface="ＭＳ Ｐゴシック" pitchFamily="34" charset="-128"/>
          </a:endParaRPr>
        </a:p>
      </dsp:txBody>
      <dsp:txXfrm>
        <a:off x="39295" y="984168"/>
        <a:ext cx="6557196" cy="726370"/>
      </dsp:txXfrm>
    </dsp:sp>
    <dsp:sp modelId="{C6622D68-D6F4-4FF8-82AA-3FCCAB2E0A1B}">
      <dsp:nvSpPr>
        <dsp:cNvPr id="0" name=""/>
        <dsp:cNvSpPr/>
      </dsp:nvSpPr>
      <dsp:spPr>
        <a:xfrm>
          <a:off x="0" y="1873673"/>
          <a:ext cx="6635786" cy="804960"/>
        </a:xfrm>
        <a:prstGeom prst="roundRect">
          <a:avLst/>
        </a:prstGeom>
        <a:solidFill>
          <a:schemeClr val="accent5">
            <a:lumMod val="1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ea typeface="ＭＳ Ｐゴシック" pitchFamily="34" charset="-128"/>
            </a:rPr>
            <a:t> DM Experiences</a:t>
          </a:r>
          <a:endParaRPr lang="en-US" sz="2800" b="1" kern="1200" dirty="0">
            <a:ea typeface="ＭＳ Ｐゴシック" pitchFamily="34" charset="-128"/>
          </a:endParaRPr>
        </a:p>
      </dsp:txBody>
      <dsp:txXfrm>
        <a:off x="39295" y="1912968"/>
        <a:ext cx="6557196" cy="726370"/>
      </dsp:txXfrm>
    </dsp:sp>
    <dsp:sp modelId="{65515E69-97E5-4366-AC0B-9864A8065948}">
      <dsp:nvSpPr>
        <dsp:cNvPr id="0" name=""/>
        <dsp:cNvSpPr/>
      </dsp:nvSpPr>
      <dsp:spPr>
        <a:xfrm>
          <a:off x="0" y="2802473"/>
          <a:ext cx="6635786" cy="804960"/>
        </a:xfrm>
        <a:prstGeom prst="roundRect">
          <a:avLst/>
        </a:prstGeom>
        <a:solidFill>
          <a:schemeClr val="accent5">
            <a:lumMod val="1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ea typeface="ＭＳ Ｐゴシック" pitchFamily="34" charset="-128"/>
            </a:rPr>
            <a:t>Capacity Building</a:t>
          </a:r>
          <a:endParaRPr lang="en-US" sz="2800" b="1" kern="1200" dirty="0">
            <a:ea typeface="ＭＳ Ｐゴシック" pitchFamily="34" charset="-128"/>
          </a:endParaRPr>
        </a:p>
      </dsp:txBody>
      <dsp:txXfrm>
        <a:off x="39295" y="2841768"/>
        <a:ext cx="6557196" cy="726370"/>
      </dsp:txXfrm>
    </dsp:sp>
    <dsp:sp modelId="{59362BBB-E94D-4EB9-AD4B-B073D3243322}">
      <dsp:nvSpPr>
        <dsp:cNvPr id="0" name=""/>
        <dsp:cNvSpPr/>
      </dsp:nvSpPr>
      <dsp:spPr>
        <a:xfrm>
          <a:off x="0" y="3731273"/>
          <a:ext cx="6635786" cy="804960"/>
        </a:xfrm>
        <a:prstGeom prst="roundRect">
          <a:avLst/>
        </a:prstGeom>
        <a:solidFill>
          <a:schemeClr val="accent5">
            <a:lumMod val="1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ea typeface="ＭＳ Ｐゴシック" pitchFamily="34" charset="-128"/>
            </a:rPr>
            <a:t> Way Forward</a:t>
          </a:r>
          <a:endParaRPr lang="en-US" sz="2800" b="1" kern="1200" dirty="0">
            <a:ea typeface="ＭＳ Ｐゴシック" pitchFamily="34" charset="-128"/>
          </a:endParaRPr>
        </a:p>
      </dsp:txBody>
      <dsp:txXfrm>
        <a:off x="39295" y="3770568"/>
        <a:ext cx="6557196" cy="726370"/>
      </dsp:txXfrm>
    </dsp:sp>
    <dsp:sp modelId="{A0EDE859-D1E5-49DF-B0B9-0EEF28B44ABB}">
      <dsp:nvSpPr>
        <dsp:cNvPr id="0" name=""/>
        <dsp:cNvSpPr/>
      </dsp:nvSpPr>
      <dsp:spPr>
        <a:xfrm>
          <a:off x="0" y="4660073"/>
          <a:ext cx="6635786" cy="804960"/>
        </a:xfrm>
        <a:prstGeom prst="roundRect">
          <a:avLst/>
        </a:prstGeom>
        <a:solidFill>
          <a:schemeClr val="accent5">
            <a:lumMod val="1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ea typeface="ＭＳ Ｐゴシック" pitchFamily="34" charset="-128"/>
            </a:rPr>
            <a:t> Challenges</a:t>
          </a:r>
          <a:endParaRPr lang="en-US" sz="2800" b="1" kern="1200" dirty="0">
            <a:ea typeface="ＭＳ Ｐゴシック" pitchFamily="34" charset="-128"/>
          </a:endParaRPr>
        </a:p>
      </dsp:txBody>
      <dsp:txXfrm>
        <a:off x="39295" y="4699368"/>
        <a:ext cx="6557196" cy="7263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122B2-DAC4-4B7F-BC4D-45872A114361}">
      <dsp:nvSpPr>
        <dsp:cNvPr id="0" name=""/>
        <dsp:cNvSpPr/>
      </dsp:nvSpPr>
      <dsp:spPr>
        <a:xfrm>
          <a:off x="652623" y="136176"/>
          <a:ext cx="1862769" cy="2191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A3E2CC0-14D0-4600-9FEB-B3F1FDF09701}">
      <dsp:nvSpPr>
        <dsp:cNvPr id="0" name=""/>
        <dsp:cNvSpPr/>
      </dsp:nvSpPr>
      <dsp:spPr>
        <a:xfrm>
          <a:off x="745762" y="223836"/>
          <a:ext cx="1676492" cy="142447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DCC913-CC14-413A-B646-8C2463C04895}">
      <dsp:nvSpPr>
        <dsp:cNvPr id="0" name=""/>
        <dsp:cNvSpPr/>
      </dsp:nvSpPr>
      <dsp:spPr>
        <a:xfrm>
          <a:off x="745762" y="1648306"/>
          <a:ext cx="1676492" cy="59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Flash Floods</a:t>
          </a:r>
          <a:endParaRPr lang="en-GB" sz="1700" kern="1200" dirty="0"/>
        </a:p>
      </dsp:txBody>
      <dsp:txXfrm>
        <a:off x="745762" y="1648306"/>
        <a:ext cx="1676492" cy="591703"/>
      </dsp:txXfrm>
    </dsp:sp>
    <dsp:sp modelId="{5991D2F5-7B6E-49DE-A3C5-5E0858B0951C}">
      <dsp:nvSpPr>
        <dsp:cNvPr id="0" name=""/>
        <dsp:cNvSpPr/>
      </dsp:nvSpPr>
      <dsp:spPr>
        <a:xfrm>
          <a:off x="2974012" y="136176"/>
          <a:ext cx="1862769" cy="2191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F5FDA1A-ECF4-4BB3-998E-BC53DE97DEC4}">
      <dsp:nvSpPr>
        <dsp:cNvPr id="0" name=""/>
        <dsp:cNvSpPr/>
      </dsp:nvSpPr>
      <dsp:spPr>
        <a:xfrm>
          <a:off x="3067151" y="223836"/>
          <a:ext cx="1676492" cy="142447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058995-DE42-41D5-B240-B6106A36D46C}">
      <dsp:nvSpPr>
        <dsp:cNvPr id="0" name=""/>
        <dsp:cNvSpPr/>
      </dsp:nvSpPr>
      <dsp:spPr>
        <a:xfrm>
          <a:off x="3067151" y="1648306"/>
          <a:ext cx="1676492" cy="59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Urban Floods</a:t>
          </a:r>
          <a:endParaRPr lang="en-GB" sz="1700" kern="1200" dirty="0"/>
        </a:p>
      </dsp:txBody>
      <dsp:txXfrm>
        <a:off x="3067151" y="1648306"/>
        <a:ext cx="1676492" cy="591703"/>
      </dsp:txXfrm>
    </dsp:sp>
    <dsp:sp modelId="{F66065C5-C64D-488F-8EE7-7D57C2F19426}">
      <dsp:nvSpPr>
        <dsp:cNvPr id="0" name=""/>
        <dsp:cNvSpPr/>
      </dsp:nvSpPr>
      <dsp:spPr>
        <a:xfrm>
          <a:off x="5295401" y="136176"/>
          <a:ext cx="1862769" cy="2191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D495027-41DE-41C5-A773-8DE624EA0157}">
      <dsp:nvSpPr>
        <dsp:cNvPr id="0" name=""/>
        <dsp:cNvSpPr/>
      </dsp:nvSpPr>
      <dsp:spPr>
        <a:xfrm>
          <a:off x="5388540" y="223836"/>
          <a:ext cx="1676492" cy="142447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9EE704-3A68-4168-8A3A-925D6A5EAEE2}">
      <dsp:nvSpPr>
        <dsp:cNvPr id="0" name=""/>
        <dsp:cNvSpPr/>
      </dsp:nvSpPr>
      <dsp:spPr>
        <a:xfrm>
          <a:off x="5388540" y="1648306"/>
          <a:ext cx="1676492" cy="59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Riverine Floods</a:t>
          </a:r>
          <a:endParaRPr lang="en-GB" sz="1700" kern="1200" dirty="0"/>
        </a:p>
      </dsp:txBody>
      <dsp:txXfrm>
        <a:off x="5388540" y="1648306"/>
        <a:ext cx="1676492" cy="591703"/>
      </dsp:txXfrm>
    </dsp:sp>
    <dsp:sp modelId="{38450768-4C21-4A57-B87A-99B6F4AE95DA}">
      <dsp:nvSpPr>
        <dsp:cNvPr id="0" name=""/>
        <dsp:cNvSpPr/>
      </dsp:nvSpPr>
      <dsp:spPr>
        <a:xfrm>
          <a:off x="7616790" y="136176"/>
          <a:ext cx="1862769" cy="2191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778A631-A7C8-4A2B-95AA-2F8E8F1F2EBA}">
      <dsp:nvSpPr>
        <dsp:cNvPr id="0" name=""/>
        <dsp:cNvSpPr/>
      </dsp:nvSpPr>
      <dsp:spPr>
        <a:xfrm>
          <a:off x="7709929" y="223836"/>
          <a:ext cx="1676492" cy="1424470"/>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0D2DB1-F1F5-4D67-9FA3-9410DFCD64E3}">
      <dsp:nvSpPr>
        <dsp:cNvPr id="0" name=""/>
        <dsp:cNvSpPr/>
      </dsp:nvSpPr>
      <dsp:spPr>
        <a:xfrm>
          <a:off x="7709929" y="1648306"/>
          <a:ext cx="1676492" cy="59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GLOF</a:t>
          </a:r>
          <a:endParaRPr lang="en-GB" sz="1700" kern="1200" dirty="0"/>
        </a:p>
      </dsp:txBody>
      <dsp:txXfrm>
        <a:off x="7709929" y="1648306"/>
        <a:ext cx="1676492" cy="591703"/>
      </dsp:txXfrm>
    </dsp:sp>
    <dsp:sp modelId="{4A45DBA9-DB5B-4C1F-A7D7-15A6142D230C}">
      <dsp:nvSpPr>
        <dsp:cNvPr id="0" name=""/>
        <dsp:cNvSpPr/>
      </dsp:nvSpPr>
      <dsp:spPr>
        <a:xfrm>
          <a:off x="652623" y="2513946"/>
          <a:ext cx="1862769" cy="2191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0D8CC24-C3A8-4A1A-826D-ADFCD98C2330}">
      <dsp:nvSpPr>
        <dsp:cNvPr id="0" name=""/>
        <dsp:cNvSpPr/>
      </dsp:nvSpPr>
      <dsp:spPr>
        <a:xfrm>
          <a:off x="745762" y="2601606"/>
          <a:ext cx="1676492" cy="142447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EE3477-C800-4394-A108-4B32300E3C80}">
      <dsp:nvSpPr>
        <dsp:cNvPr id="0" name=""/>
        <dsp:cNvSpPr/>
      </dsp:nvSpPr>
      <dsp:spPr>
        <a:xfrm>
          <a:off x="745762" y="4026076"/>
          <a:ext cx="1676492" cy="59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Avalanches</a:t>
          </a:r>
          <a:endParaRPr lang="en-GB" sz="1700" kern="1200" dirty="0"/>
        </a:p>
      </dsp:txBody>
      <dsp:txXfrm>
        <a:off x="745762" y="4026076"/>
        <a:ext cx="1676492" cy="591703"/>
      </dsp:txXfrm>
    </dsp:sp>
    <dsp:sp modelId="{CC5AD1E6-1B5E-45A3-9256-AD297DCEE1C6}">
      <dsp:nvSpPr>
        <dsp:cNvPr id="0" name=""/>
        <dsp:cNvSpPr/>
      </dsp:nvSpPr>
      <dsp:spPr>
        <a:xfrm>
          <a:off x="2974012" y="2513946"/>
          <a:ext cx="1862769" cy="2191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594F03C-DEBF-460A-8CB7-3930F86458B6}">
      <dsp:nvSpPr>
        <dsp:cNvPr id="0" name=""/>
        <dsp:cNvSpPr/>
      </dsp:nvSpPr>
      <dsp:spPr>
        <a:xfrm>
          <a:off x="3067151" y="2601606"/>
          <a:ext cx="1676492" cy="1424470"/>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D9920-C9C8-48A0-896D-EC915F321CA8}">
      <dsp:nvSpPr>
        <dsp:cNvPr id="0" name=""/>
        <dsp:cNvSpPr/>
      </dsp:nvSpPr>
      <dsp:spPr>
        <a:xfrm>
          <a:off x="3067151" y="4026076"/>
          <a:ext cx="1676492" cy="59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Snow slides</a:t>
          </a:r>
          <a:endParaRPr lang="en-GB" sz="1700" kern="1200" dirty="0"/>
        </a:p>
      </dsp:txBody>
      <dsp:txXfrm>
        <a:off x="3067151" y="4026076"/>
        <a:ext cx="1676492" cy="591703"/>
      </dsp:txXfrm>
    </dsp:sp>
    <dsp:sp modelId="{5585C580-73D5-451C-BDD5-10F308E8062A}">
      <dsp:nvSpPr>
        <dsp:cNvPr id="0" name=""/>
        <dsp:cNvSpPr/>
      </dsp:nvSpPr>
      <dsp:spPr>
        <a:xfrm>
          <a:off x="5295401" y="2513946"/>
          <a:ext cx="1862769" cy="2191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960FBDA-50CB-4767-9F5E-2310DE24733E}">
      <dsp:nvSpPr>
        <dsp:cNvPr id="0" name=""/>
        <dsp:cNvSpPr/>
      </dsp:nvSpPr>
      <dsp:spPr>
        <a:xfrm>
          <a:off x="5388540" y="2601606"/>
          <a:ext cx="1676492" cy="1424470"/>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1000" r="-11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3ED866C1-9051-47A6-9548-9BD528C94552}">
      <dsp:nvSpPr>
        <dsp:cNvPr id="0" name=""/>
        <dsp:cNvSpPr/>
      </dsp:nvSpPr>
      <dsp:spPr>
        <a:xfrm>
          <a:off x="5388540" y="4026076"/>
          <a:ext cx="1676492" cy="59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SG" sz="1700" kern="1200" dirty="0" smtClean="0"/>
            <a:t>Drought</a:t>
          </a:r>
          <a:endParaRPr lang="en-GB" sz="1700" kern="1200" dirty="0"/>
        </a:p>
      </dsp:txBody>
      <dsp:txXfrm>
        <a:off x="5388540" y="4026076"/>
        <a:ext cx="1676492" cy="591703"/>
      </dsp:txXfrm>
    </dsp:sp>
    <dsp:sp modelId="{920FC857-83AB-4689-848F-1C9FC8316DD8}">
      <dsp:nvSpPr>
        <dsp:cNvPr id="0" name=""/>
        <dsp:cNvSpPr/>
      </dsp:nvSpPr>
      <dsp:spPr>
        <a:xfrm>
          <a:off x="7616790" y="2513946"/>
          <a:ext cx="1862769" cy="219149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B81659-175B-4936-8699-739C999B72E4}">
      <dsp:nvSpPr>
        <dsp:cNvPr id="0" name=""/>
        <dsp:cNvSpPr/>
      </dsp:nvSpPr>
      <dsp:spPr>
        <a:xfrm>
          <a:off x="7709929" y="2601606"/>
          <a:ext cx="1676492" cy="1424470"/>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C80330-8195-48FE-A797-FEF4F266A1EE}">
      <dsp:nvSpPr>
        <dsp:cNvPr id="0" name=""/>
        <dsp:cNvSpPr/>
      </dsp:nvSpPr>
      <dsp:spPr>
        <a:xfrm>
          <a:off x="7709929" y="4026076"/>
          <a:ext cx="1676492" cy="59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smtClean="0"/>
            <a:t>Cyclones</a:t>
          </a:r>
          <a:endParaRPr lang="en-GB" sz="1700" kern="1200" dirty="0"/>
        </a:p>
      </dsp:txBody>
      <dsp:txXfrm>
        <a:off x="7709929" y="4026076"/>
        <a:ext cx="1676492" cy="59170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82912"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97314" y="1"/>
            <a:ext cx="2982912" cy="466725"/>
          </a:xfrm>
          <a:prstGeom prst="rect">
            <a:avLst/>
          </a:prstGeom>
        </p:spPr>
        <p:txBody>
          <a:bodyPr vert="horz" lIns="91440" tIns="45720" rIns="91440" bIns="45720" rtlCol="0"/>
          <a:lstStyle>
            <a:lvl1pPr algn="r">
              <a:defRPr sz="1200"/>
            </a:lvl1pPr>
          </a:lstStyle>
          <a:p>
            <a:fld id="{CDEE9A41-945B-49CA-81AB-3F564CF232F0}" type="datetimeFigureOut">
              <a:rPr lang="en-GB" smtClean="0"/>
              <a:pPr/>
              <a:t>10/12/2014</a:t>
            </a:fld>
            <a:endParaRPr lang="en-GB"/>
          </a:p>
        </p:txBody>
      </p:sp>
      <p:sp>
        <p:nvSpPr>
          <p:cNvPr id="4" name="Footer Placeholder 3"/>
          <p:cNvSpPr>
            <a:spLocks noGrp="1"/>
          </p:cNvSpPr>
          <p:nvPr>
            <p:ph type="ftr" sz="quarter" idx="2"/>
          </p:nvPr>
        </p:nvSpPr>
        <p:spPr>
          <a:xfrm>
            <a:off x="2" y="8829677"/>
            <a:ext cx="2982912"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97314" y="8829677"/>
            <a:ext cx="2982912" cy="466725"/>
          </a:xfrm>
          <a:prstGeom prst="rect">
            <a:avLst/>
          </a:prstGeom>
        </p:spPr>
        <p:txBody>
          <a:bodyPr vert="horz" lIns="91440" tIns="45720" rIns="91440" bIns="45720" rtlCol="0" anchor="b"/>
          <a:lstStyle>
            <a:lvl1pPr algn="r">
              <a:defRPr sz="1200"/>
            </a:lvl1pPr>
          </a:lstStyle>
          <a:p>
            <a:fld id="{17FD0564-3EA9-48D9-9098-F1C85A9D0782}" type="slidenum">
              <a:rPr lang="en-GB" smtClean="0"/>
              <a:pPr/>
              <a:t>‹#›</a:t>
            </a:fld>
            <a:endParaRPr lang="en-GB"/>
          </a:p>
        </p:txBody>
      </p:sp>
    </p:spTree>
    <p:extLst>
      <p:ext uri="{BB962C8B-B14F-4D97-AF65-F5344CB8AC3E}">
        <p14:creationId xmlns:p14="http://schemas.microsoft.com/office/powerpoint/2010/main" val="1396077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2446" tIns="46223" rIns="92446" bIns="46223" rtlCol="0"/>
          <a:lstStyle>
            <a:lvl1pPr algn="l">
              <a:defRPr sz="1200"/>
            </a:lvl1pPr>
          </a:lstStyle>
          <a:p>
            <a:endParaRPr lang="en-GB"/>
          </a:p>
        </p:txBody>
      </p:sp>
      <p:sp>
        <p:nvSpPr>
          <p:cNvPr id="3" name="Date Placeholder 2"/>
          <p:cNvSpPr>
            <a:spLocks noGrp="1"/>
          </p:cNvSpPr>
          <p:nvPr>
            <p:ph type="dt" idx="1"/>
          </p:nvPr>
        </p:nvSpPr>
        <p:spPr>
          <a:xfrm>
            <a:off x="3898103" y="0"/>
            <a:ext cx="2982119" cy="466434"/>
          </a:xfrm>
          <a:prstGeom prst="rect">
            <a:avLst/>
          </a:prstGeom>
        </p:spPr>
        <p:txBody>
          <a:bodyPr vert="horz" lIns="92446" tIns="46223" rIns="92446" bIns="46223" rtlCol="0"/>
          <a:lstStyle>
            <a:lvl1pPr algn="r">
              <a:defRPr sz="1200"/>
            </a:lvl1pPr>
          </a:lstStyle>
          <a:p>
            <a:fld id="{8B7FAAE5-2970-4007-BB75-0A78D5AF96E7}" type="datetimeFigureOut">
              <a:rPr lang="en-GB" smtClean="0"/>
              <a:pPr/>
              <a:t>10/12/2014</a:t>
            </a:fld>
            <a:endParaRPr lang="en-GB"/>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GB"/>
          </a:p>
        </p:txBody>
      </p:sp>
      <p:sp>
        <p:nvSpPr>
          <p:cNvPr id="5" name="Notes Placeholder 4"/>
          <p:cNvSpPr>
            <a:spLocks noGrp="1"/>
          </p:cNvSpPr>
          <p:nvPr>
            <p:ph type="body" sz="quarter" idx="3"/>
          </p:nvPr>
        </p:nvSpPr>
        <p:spPr>
          <a:xfrm>
            <a:off x="688183" y="4473893"/>
            <a:ext cx="550545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8829968"/>
            <a:ext cx="2982119" cy="466433"/>
          </a:xfrm>
          <a:prstGeom prst="rect">
            <a:avLst/>
          </a:prstGeom>
        </p:spPr>
        <p:txBody>
          <a:bodyPr vert="horz" lIns="92446" tIns="46223" rIns="92446" bIns="46223" rtlCol="0" anchor="b"/>
          <a:lstStyle>
            <a:lvl1pPr algn="l">
              <a:defRPr sz="1200"/>
            </a:lvl1pPr>
          </a:lstStyle>
          <a:p>
            <a:endParaRPr lang="en-GB"/>
          </a:p>
        </p:txBody>
      </p:sp>
      <p:sp>
        <p:nvSpPr>
          <p:cNvPr id="7" name="Slide Number Placeholder 6"/>
          <p:cNvSpPr>
            <a:spLocks noGrp="1"/>
          </p:cNvSpPr>
          <p:nvPr>
            <p:ph type="sldNum" sz="quarter" idx="5"/>
          </p:nvPr>
        </p:nvSpPr>
        <p:spPr>
          <a:xfrm>
            <a:off x="3898103" y="8829968"/>
            <a:ext cx="2982119" cy="466433"/>
          </a:xfrm>
          <a:prstGeom prst="rect">
            <a:avLst/>
          </a:prstGeom>
        </p:spPr>
        <p:txBody>
          <a:bodyPr vert="horz" lIns="92446" tIns="46223" rIns="92446" bIns="46223" rtlCol="0" anchor="b"/>
          <a:lstStyle>
            <a:lvl1pPr algn="r">
              <a:defRPr sz="1200"/>
            </a:lvl1pPr>
          </a:lstStyle>
          <a:p>
            <a:fld id="{1533DA11-E043-4E6E-946A-6218DDB8B981}" type="slidenum">
              <a:rPr lang="en-GB" smtClean="0"/>
              <a:pPr/>
              <a:t>‹#›</a:t>
            </a:fld>
            <a:endParaRPr lang="en-GB"/>
          </a:p>
        </p:txBody>
      </p:sp>
    </p:spTree>
    <p:extLst>
      <p:ext uri="{BB962C8B-B14F-4D97-AF65-F5344CB8AC3E}">
        <p14:creationId xmlns:p14="http://schemas.microsoft.com/office/powerpoint/2010/main" val="237945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9C3F02F-5129-4A52-9467-2D7B3FF9428A}" type="slidenum">
              <a:rPr lang="en-US" smtClean="0"/>
              <a:pPr/>
              <a:t>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GB" smtClean="0">
              <a:latin typeface="Arial" pitchFamily="34" charset="0"/>
              <a:cs typeface="Arial" pitchFamily="34" charset="0"/>
            </a:endParaRPr>
          </a:p>
        </p:txBody>
      </p:sp>
    </p:spTree>
    <p:extLst>
      <p:ext uri="{BB962C8B-B14F-4D97-AF65-F5344CB8AC3E}">
        <p14:creationId xmlns:p14="http://schemas.microsoft.com/office/powerpoint/2010/main" val="530516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11</a:t>
            </a:fld>
            <a:endParaRPr lang="en-US"/>
          </a:p>
        </p:txBody>
      </p:sp>
    </p:spTree>
    <p:extLst>
      <p:ext uri="{BB962C8B-B14F-4D97-AF65-F5344CB8AC3E}">
        <p14:creationId xmlns:p14="http://schemas.microsoft.com/office/powerpoint/2010/main" val="82023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12</a:t>
            </a:fld>
            <a:endParaRPr lang="en-US"/>
          </a:p>
        </p:txBody>
      </p:sp>
    </p:spTree>
    <p:extLst>
      <p:ext uri="{BB962C8B-B14F-4D97-AF65-F5344CB8AC3E}">
        <p14:creationId xmlns:p14="http://schemas.microsoft.com/office/powerpoint/2010/main" val="1400373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2624901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15</a:t>
            </a:fld>
            <a:endParaRPr lang="en-US"/>
          </a:p>
        </p:txBody>
      </p:sp>
    </p:spTree>
    <p:extLst>
      <p:ext uri="{BB962C8B-B14F-4D97-AF65-F5344CB8AC3E}">
        <p14:creationId xmlns:p14="http://schemas.microsoft.com/office/powerpoint/2010/main" val="344459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16</a:t>
            </a:fld>
            <a:endParaRPr lang="en-US"/>
          </a:p>
        </p:txBody>
      </p:sp>
    </p:spTree>
    <p:extLst>
      <p:ext uri="{BB962C8B-B14F-4D97-AF65-F5344CB8AC3E}">
        <p14:creationId xmlns:p14="http://schemas.microsoft.com/office/powerpoint/2010/main" val="195279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17</a:t>
            </a:fld>
            <a:endParaRPr lang="en-US"/>
          </a:p>
        </p:txBody>
      </p:sp>
    </p:spTree>
    <p:extLst>
      <p:ext uri="{BB962C8B-B14F-4D97-AF65-F5344CB8AC3E}">
        <p14:creationId xmlns:p14="http://schemas.microsoft.com/office/powerpoint/2010/main" val="609896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18</a:t>
            </a:fld>
            <a:endParaRPr lang="en-US"/>
          </a:p>
        </p:txBody>
      </p:sp>
    </p:spTree>
    <p:extLst>
      <p:ext uri="{BB962C8B-B14F-4D97-AF65-F5344CB8AC3E}">
        <p14:creationId xmlns:p14="http://schemas.microsoft.com/office/powerpoint/2010/main" val="3851718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19</a:t>
            </a:fld>
            <a:endParaRPr lang="en-US"/>
          </a:p>
        </p:txBody>
      </p:sp>
    </p:spTree>
    <p:extLst>
      <p:ext uri="{BB962C8B-B14F-4D97-AF65-F5344CB8AC3E}">
        <p14:creationId xmlns:p14="http://schemas.microsoft.com/office/powerpoint/2010/main" val="3033792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20</a:t>
            </a:fld>
            <a:endParaRPr lang="en-US"/>
          </a:p>
        </p:txBody>
      </p:sp>
    </p:spTree>
    <p:extLst>
      <p:ext uri="{BB962C8B-B14F-4D97-AF65-F5344CB8AC3E}">
        <p14:creationId xmlns:p14="http://schemas.microsoft.com/office/powerpoint/2010/main" val="3359734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21</a:t>
            </a:fld>
            <a:endParaRPr lang="en-US"/>
          </a:p>
        </p:txBody>
      </p:sp>
    </p:spTree>
    <p:extLst>
      <p:ext uri="{BB962C8B-B14F-4D97-AF65-F5344CB8AC3E}">
        <p14:creationId xmlns:p14="http://schemas.microsoft.com/office/powerpoint/2010/main" val="156027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58372" name="Slide Number Placeholder 3"/>
          <p:cNvSpPr>
            <a:spLocks noGrp="1"/>
          </p:cNvSpPr>
          <p:nvPr>
            <p:ph type="sldNum" sz="quarter" idx="5"/>
          </p:nvPr>
        </p:nvSpPr>
        <p:spPr>
          <a:noFill/>
        </p:spPr>
        <p:txBody>
          <a:bodyPr/>
          <a:lstStyle/>
          <a:p>
            <a:fld id="{112AD5A3-25A7-4445-AEDC-79612E914751}" type="slidenum">
              <a:rPr lang="en-US" smtClean="0">
                <a:solidFill>
                  <a:srgbClr val="000000"/>
                </a:solidFill>
              </a:rPr>
              <a:pPr/>
              <a:t>3</a:t>
            </a:fld>
            <a:endParaRPr lang="en-US" dirty="0" smtClean="0">
              <a:solidFill>
                <a:srgbClr val="000000"/>
              </a:solidFill>
            </a:endParaRPr>
          </a:p>
        </p:txBody>
      </p:sp>
    </p:spTree>
    <p:extLst>
      <p:ext uri="{BB962C8B-B14F-4D97-AF65-F5344CB8AC3E}">
        <p14:creationId xmlns:p14="http://schemas.microsoft.com/office/powerpoint/2010/main" val="2995903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22</a:t>
            </a:fld>
            <a:endParaRPr lang="en-US"/>
          </a:p>
        </p:txBody>
      </p:sp>
    </p:spTree>
    <p:extLst>
      <p:ext uri="{BB962C8B-B14F-4D97-AF65-F5344CB8AC3E}">
        <p14:creationId xmlns:p14="http://schemas.microsoft.com/office/powerpoint/2010/main" val="3306164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23</a:t>
            </a:fld>
            <a:endParaRPr lang="en-US"/>
          </a:p>
        </p:txBody>
      </p:sp>
    </p:spTree>
    <p:extLst>
      <p:ext uri="{BB962C8B-B14F-4D97-AF65-F5344CB8AC3E}">
        <p14:creationId xmlns:p14="http://schemas.microsoft.com/office/powerpoint/2010/main" val="727249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24</a:t>
            </a:fld>
            <a:endParaRPr lang="en-US"/>
          </a:p>
        </p:txBody>
      </p:sp>
    </p:spTree>
    <p:extLst>
      <p:ext uri="{BB962C8B-B14F-4D97-AF65-F5344CB8AC3E}">
        <p14:creationId xmlns:p14="http://schemas.microsoft.com/office/powerpoint/2010/main" val="2674195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25</a:t>
            </a:fld>
            <a:endParaRPr lang="en-US"/>
          </a:p>
        </p:txBody>
      </p:sp>
    </p:spTree>
    <p:extLst>
      <p:ext uri="{BB962C8B-B14F-4D97-AF65-F5344CB8AC3E}">
        <p14:creationId xmlns:p14="http://schemas.microsoft.com/office/powerpoint/2010/main" val="1026129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26</a:t>
            </a:fld>
            <a:endParaRPr lang="en-US"/>
          </a:p>
        </p:txBody>
      </p:sp>
    </p:spTree>
    <p:extLst>
      <p:ext uri="{BB962C8B-B14F-4D97-AF65-F5344CB8AC3E}">
        <p14:creationId xmlns:p14="http://schemas.microsoft.com/office/powerpoint/2010/main" val="476021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73732" name="Slide Number Placeholder 3"/>
          <p:cNvSpPr>
            <a:spLocks noGrp="1"/>
          </p:cNvSpPr>
          <p:nvPr>
            <p:ph type="sldNum" sz="quarter" idx="5"/>
          </p:nvPr>
        </p:nvSpPr>
        <p:spPr>
          <a:noFill/>
        </p:spPr>
        <p:txBody>
          <a:bodyPr/>
          <a:lstStyle/>
          <a:p>
            <a:fld id="{96307526-8F4F-49E5-AC08-4DFC2CEED5F0}" type="slidenum">
              <a:rPr lang="en-US" smtClean="0">
                <a:solidFill>
                  <a:prstClr val="black"/>
                </a:solidFill>
              </a:rPr>
              <a:pPr/>
              <a:t>27</a:t>
            </a:fld>
            <a:endParaRPr lang="en-US" dirty="0" smtClean="0">
              <a:solidFill>
                <a:prstClr val="black"/>
              </a:solidFill>
            </a:endParaRPr>
          </a:p>
        </p:txBody>
      </p:sp>
    </p:spTree>
    <p:extLst>
      <p:ext uri="{BB962C8B-B14F-4D97-AF65-F5344CB8AC3E}">
        <p14:creationId xmlns:p14="http://schemas.microsoft.com/office/powerpoint/2010/main" val="2340631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GB" smtClean="0">
              <a:latin typeface="Arial" pitchFamily="34" charset="0"/>
              <a:cs typeface="Arial" pitchFamily="34" charset="0"/>
            </a:endParaRPr>
          </a:p>
        </p:txBody>
      </p:sp>
      <p:sp>
        <p:nvSpPr>
          <p:cNvPr id="109572" name="Slide Number Placeholder 3"/>
          <p:cNvSpPr txBox="1">
            <a:spLocks noGrp="1"/>
          </p:cNvSpPr>
          <p:nvPr/>
        </p:nvSpPr>
        <p:spPr bwMode="auto">
          <a:xfrm>
            <a:off x="3983922" y="8976837"/>
            <a:ext cx="3049199" cy="472890"/>
          </a:xfrm>
          <a:prstGeom prst="rect">
            <a:avLst/>
          </a:prstGeom>
          <a:noFill/>
          <a:ln w="9525">
            <a:noFill/>
            <a:miter lim="800000"/>
            <a:headEnd/>
            <a:tailEnd/>
          </a:ln>
        </p:spPr>
        <p:txBody>
          <a:bodyPr lIns="93449" tIns="46725" rIns="93449" bIns="46725" anchor="b"/>
          <a:lstStyle/>
          <a:p>
            <a:pPr algn="r"/>
            <a:fld id="{F9EEB7B8-44C3-49F2-BC30-C5DFB7AE41B5}" type="slidenum">
              <a:rPr lang="en-US" sz="1200">
                <a:solidFill>
                  <a:prstClr val="black"/>
                </a:solidFill>
              </a:rPr>
              <a:pPr algn="r"/>
              <a:t>32</a:t>
            </a:fld>
            <a:endParaRPr lang="en-US" sz="1200">
              <a:solidFill>
                <a:prstClr val="black"/>
              </a:solidFill>
            </a:endParaRPr>
          </a:p>
        </p:txBody>
      </p:sp>
    </p:spTree>
    <p:extLst>
      <p:ext uri="{BB962C8B-B14F-4D97-AF65-F5344CB8AC3E}">
        <p14:creationId xmlns:p14="http://schemas.microsoft.com/office/powerpoint/2010/main" val="1161107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pitchFamily="34" charset="0"/>
              <a:cs typeface="Arial"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51122" indent="-288893">
              <a:defRPr>
                <a:solidFill>
                  <a:schemeClr val="tx1"/>
                </a:solidFill>
                <a:latin typeface="Arial" pitchFamily="34" charset="0"/>
                <a:cs typeface="Arial" pitchFamily="34" charset="0"/>
              </a:defRPr>
            </a:lvl2pPr>
            <a:lvl3pPr marL="1155573" indent="-231115">
              <a:defRPr>
                <a:solidFill>
                  <a:schemeClr val="tx1"/>
                </a:solidFill>
                <a:latin typeface="Arial" pitchFamily="34" charset="0"/>
                <a:cs typeface="Arial" pitchFamily="34" charset="0"/>
              </a:defRPr>
            </a:lvl3pPr>
            <a:lvl4pPr marL="1617802" indent="-231115">
              <a:defRPr>
                <a:solidFill>
                  <a:schemeClr val="tx1"/>
                </a:solidFill>
                <a:latin typeface="Arial" pitchFamily="34" charset="0"/>
                <a:cs typeface="Arial" pitchFamily="34" charset="0"/>
              </a:defRPr>
            </a:lvl4pPr>
            <a:lvl5pPr marL="2080031" indent="-231115">
              <a:defRPr>
                <a:solidFill>
                  <a:schemeClr val="tx1"/>
                </a:solidFill>
                <a:latin typeface="Arial" pitchFamily="34" charset="0"/>
                <a:cs typeface="Arial" pitchFamily="34" charset="0"/>
              </a:defRPr>
            </a:lvl5pPr>
            <a:lvl6pPr marL="2542261" indent="-231115" eaLnBrk="0" fontAlgn="base" hangingPunct="0">
              <a:spcBef>
                <a:spcPct val="0"/>
              </a:spcBef>
              <a:spcAft>
                <a:spcPct val="0"/>
              </a:spcAft>
              <a:defRPr>
                <a:solidFill>
                  <a:schemeClr val="tx1"/>
                </a:solidFill>
                <a:latin typeface="Arial" pitchFamily="34" charset="0"/>
                <a:cs typeface="Arial" pitchFamily="34" charset="0"/>
              </a:defRPr>
            </a:lvl6pPr>
            <a:lvl7pPr marL="3004490" indent="-231115" eaLnBrk="0" fontAlgn="base" hangingPunct="0">
              <a:spcBef>
                <a:spcPct val="0"/>
              </a:spcBef>
              <a:spcAft>
                <a:spcPct val="0"/>
              </a:spcAft>
              <a:defRPr>
                <a:solidFill>
                  <a:schemeClr val="tx1"/>
                </a:solidFill>
                <a:latin typeface="Arial" pitchFamily="34" charset="0"/>
                <a:cs typeface="Arial" pitchFamily="34" charset="0"/>
              </a:defRPr>
            </a:lvl7pPr>
            <a:lvl8pPr marL="3466719" indent="-231115" eaLnBrk="0" fontAlgn="base" hangingPunct="0">
              <a:spcBef>
                <a:spcPct val="0"/>
              </a:spcBef>
              <a:spcAft>
                <a:spcPct val="0"/>
              </a:spcAft>
              <a:defRPr>
                <a:solidFill>
                  <a:schemeClr val="tx1"/>
                </a:solidFill>
                <a:latin typeface="Arial" pitchFamily="34" charset="0"/>
                <a:cs typeface="Arial" pitchFamily="34" charset="0"/>
              </a:defRPr>
            </a:lvl8pPr>
            <a:lvl9pPr marL="3928948" indent="-231115" eaLnBrk="0" fontAlgn="base" hangingPunct="0">
              <a:spcBef>
                <a:spcPct val="0"/>
              </a:spcBef>
              <a:spcAft>
                <a:spcPct val="0"/>
              </a:spcAft>
              <a:defRPr>
                <a:solidFill>
                  <a:schemeClr val="tx1"/>
                </a:solidFill>
                <a:latin typeface="Arial" pitchFamily="34" charset="0"/>
                <a:cs typeface="Arial" pitchFamily="34" charset="0"/>
              </a:defRPr>
            </a:lvl9pPr>
          </a:lstStyle>
          <a:p>
            <a:fld id="{AF740EC6-EB63-4C61-A28F-C0764F9342FB}" type="slidenum">
              <a:rPr lang="en-US">
                <a:solidFill>
                  <a:srgbClr val="000000"/>
                </a:solidFill>
              </a:rPr>
              <a:pPr/>
              <a:t>33</a:t>
            </a:fld>
            <a:endParaRPr lang="en-US">
              <a:solidFill>
                <a:srgbClr val="000000"/>
              </a:solidFill>
            </a:endParaRPr>
          </a:p>
        </p:txBody>
      </p:sp>
    </p:spTree>
    <p:extLst>
      <p:ext uri="{BB962C8B-B14F-4D97-AF65-F5344CB8AC3E}">
        <p14:creationId xmlns:p14="http://schemas.microsoft.com/office/powerpoint/2010/main" val="4233110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GB" smtClean="0">
              <a:latin typeface="Arial" pitchFamily="34" charset="0"/>
              <a:cs typeface="Arial" pitchFamily="34" charset="0"/>
            </a:endParaRPr>
          </a:p>
        </p:txBody>
      </p:sp>
      <p:sp>
        <p:nvSpPr>
          <p:cNvPr id="109572" name="Slide Number Placeholder 3"/>
          <p:cNvSpPr txBox="1">
            <a:spLocks noGrp="1"/>
          </p:cNvSpPr>
          <p:nvPr/>
        </p:nvSpPr>
        <p:spPr bwMode="auto">
          <a:xfrm>
            <a:off x="3983922" y="8976837"/>
            <a:ext cx="3049199" cy="472890"/>
          </a:xfrm>
          <a:prstGeom prst="rect">
            <a:avLst/>
          </a:prstGeom>
          <a:noFill/>
          <a:ln w="9525">
            <a:noFill/>
            <a:miter lim="800000"/>
            <a:headEnd/>
            <a:tailEnd/>
          </a:ln>
        </p:spPr>
        <p:txBody>
          <a:bodyPr lIns="93449" tIns="46725" rIns="93449" bIns="46725" anchor="b"/>
          <a:lstStyle/>
          <a:p>
            <a:pPr algn="r"/>
            <a:fld id="{F9EEB7B8-44C3-49F2-BC30-C5DFB7AE41B5}" type="slidenum">
              <a:rPr lang="en-US" sz="1200">
                <a:solidFill>
                  <a:prstClr val="black"/>
                </a:solidFill>
              </a:rPr>
              <a:pPr algn="r"/>
              <a:t>34</a:t>
            </a:fld>
            <a:endParaRPr lang="en-US" sz="1200">
              <a:solidFill>
                <a:prstClr val="black"/>
              </a:solidFill>
            </a:endParaRPr>
          </a:p>
        </p:txBody>
      </p:sp>
    </p:spTree>
    <p:extLst>
      <p:ext uri="{BB962C8B-B14F-4D97-AF65-F5344CB8AC3E}">
        <p14:creationId xmlns:p14="http://schemas.microsoft.com/office/powerpoint/2010/main" val="3081730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73732" name="Slide Number Placeholder 3"/>
          <p:cNvSpPr>
            <a:spLocks noGrp="1"/>
          </p:cNvSpPr>
          <p:nvPr>
            <p:ph type="sldNum" sz="quarter" idx="5"/>
          </p:nvPr>
        </p:nvSpPr>
        <p:spPr>
          <a:noFill/>
        </p:spPr>
        <p:txBody>
          <a:bodyPr/>
          <a:lstStyle/>
          <a:p>
            <a:fld id="{96307526-8F4F-49E5-AC08-4DFC2CEED5F0}" type="slidenum">
              <a:rPr lang="en-US" smtClean="0"/>
              <a:pPr/>
              <a:t>35</a:t>
            </a:fld>
            <a:endParaRPr lang="en-US" dirty="0" smtClean="0"/>
          </a:p>
        </p:txBody>
      </p:sp>
    </p:spTree>
    <p:extLst>
      <p:ext uri="{BB962C8B-B14F-4D97-AF65-F5344CB8AC3E}">
        <p14:creationId xmlns:p14="http://schemas.microsoft.com/office/powerpoint/2010/main" val="379223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822732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pPr/>
              <a:t>36</a:t>
            </a:fld>
            <a:endParaRPr lang="en-US"/>
          </a:p>
        </p:txBody>
      </p:sp>
    </p:spTree>
    <p:extLst>
      <p:ext uri="{BB962C8B-B14F-4D97-AF65-F5344CB8AC3E}">
        <p14:creationId xmlns:p14="http://schemas.microsoft.com/office/powerpoint/2010/main" val="364044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73732" name="Slide Number Placeholder 3"/>
          <p:cNvSpPr>
            <a:spLocks noGrp="1"/>
          </p:cNvSpPr>
          <p:nvPr>
            <p:ph type="sldNum" sz="quarter" idx="5"/>
          </p:nvPr>
        </p:nvSpPr>
        <p:spPr>
          <a:noFill/>
        </p:spPr>
        <p:txBody>
          <a:bodyPr/>
          <a:lstStyle/>
          <a:p>
            <a:fld id="{96307526-8F4F-49E5-AC08-4DFC2CEED5F0}" type="slidenum">
              <a:rPr lang="en-US" smtClean="0">
                <a:solidFill>
                  <a:prstClr val="black"/>
                </a:solidFill>
              </a:rPr>
              <a:pPr/>
              <a:t>37</a:t>
            </a:fld>
            <a:endParaRPr lang="en-US" dirty="0" smtClean="0">
              <a:solidFill>
                <a:prstClr val="black"/>
              </a:solidFill>
            </a:endParaRPr>
          </a:p>
        </p:txBody>
      </p:sp>
    </p:spTree>
    <p:extLst>
      <p:ext uri="{BB962C8B-B14F-4D97-AF65-F5344CB8AC3E}">
        <p14:creationId xmlns:p14="http://schemas.microsoft.com/office/powerpoint/2010/main" val="3953454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D891E29-CC30-465C-94B3-A382A02A8A58}"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056685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endParaRPr lang="en-GB" altLang="en-US" smtClean="0">
              <a:latin typeface="Arial" panose="020B0604020202020204" pitchFamily="34" charset="0"/>
              <a:cs typeface="Arial" panose="020B0604020202020204" pitchFamily="34" charset="0"/>
            </a:endParaRPr>
          </a:p>
        </p:txBody>
      </p:sp>
      <p:sp>
        <p:nvSpPr>
          <p:cNvPr id="89092" name="Slide Number Placeholder 3"/>
          <p:cNvSpPr txBox="1">
            <a:spLocks noGrp="1"/>
          </p:cNvSpPr>
          <p:nvPr/>
        </p:nvSpPr>
        <p:spPr bwMode="auto">
          <a:xfrm>
            <a:off x="3898103"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896938">
              <a:defRPr>
                <a:solidFill>
                  <a:schemeClr val="tx1"/>
                </a:solidFill>
                <a:latin typeface="Arial" panose="020B0604020202020204" pitchFamily="34" charset="0"/>
                <a:cs typeface="Arial" panose="020B0604020202020204" pitchFamily="34" charset="0"/>
              </a:defRPr>
            </a:lvl1pPr>
            <a:lvl2pPr marL="742950" indent="-285750" defTabSz="896938">
              <a:defRPr>
                <a:solidFill>
                  <a:schemeClr val="tx1"/>
                </a:solidFill>
                <a:latin typeface="Arial" panose="020B0604020202020204" pitchFamily="34" charset="0"/>
                <a:cs typeface="Arial" panose="020B0604020202020204" pitchFamily="34" charset="0"/>
              </a:defRPr>
            </a:lvl2pPr>
            <a:lvl3pPr marL="1143000" indent="-228600" defTabSz="896938">
              <a:defRPr>
                <a:solidFill>
                  <a:schemeClr val="tx1"/>
                </a:solidFill>
                <a:latin typeface="Arial" panose="020B0604020202020204" pitchFamily="34" charset="0"/>
                <a:cs typeface="Arial" panose="020B0604020202020204" pitchFamily="34" charset="0"/>
              </a:defRPr>
            </a:lvl3pPr>
            <a:lvl4pPr marL="1600200" indent="-228600" defTabSz="896938">
              <a:defRPr>
                <a:solidFill>
                  <a:schemeClr val="tx1"/>
                </a:solidFill>
                <a:latin typeface="Arial" panose="020B0604020202020204" pitchFamily="34" charset="0"/>
                <a:cs typeface="Arial" panose="020B0604020202020204" pitchFamily="34" charset="0"/>
              </a:defRPr>
            </a:lvl4pPr>
            <a:lvl5pPr marL="2057400" indent="-228600" defTabSz="896938">
              <a:defRPr>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5D3CB1D-04FC-4624-B29A-8FEBFDF0EF61}" type="slidenum">
              <a:rPr lang="en-GB" altLang="en-US" sz="1200">
                <a:solidFill>
                  <a:prstClr val="black"/>
                </a:solidFill>
                <a:latin typeface="Calibri" panose="020F0502020204030204" pitchFamily="34" charset="0"/>
              </a:rPr>
              <a:pPr algn="r"/>
              <a:t>39</a:t>
            </a:fld>
            <a:endParaRPr lang="en-GB"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387131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endParaRPr lang="en-GB" altLang="en-US" smtClean="0">
              <a:latin typeface="Arial" panose="020B0604020202020204" pitchFamily="34" charset="0"/>
              <a:cs typeface="Arial" panose="020B0604020202020204" pitchFamily="34" charset="0"/>
            </a:endParaRPr>
          </a:p>
        </p:txBody>
      </p:sp>
      <p:sp>
        <p:nvSpPr>
          <p:cNvPr id="89092" name="Slide Number Placeholder 3"/>
          <p:cNvSpPr txBox="1">
            <a:spLocks noGrp="1"/>
          </p:cNvSpPr>
          <p:nvPr/>
        </p:nvSpPr>
        <p:spPr bwMode="auto">
          <a:xfrm>
            <a:off x="3898103"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896938">
              <a:defRPr>
                <a:solidFill>
                  <a:schemeClr val="tx1"/>
                </a:solidFill>
                <a:latin typeface="Arial" panose="020B0604020202020204" pitchFamily="34" charset="0"/>
                <a:cs typeface="Arial" panose="020B0604020202020204" pitchFamily="34" charset="0"/>
              </a:defRPr>
            </a:lvl1pPr>
            <a:lvl2pPr marL="742950" indent="-285750" defTabSz="896938">
              <a:defRPr>
                <a:solidFill>
                  <a:schemeClr val="tx1"/>
                </a:solidFill>
                <a:latin typeface="Arial" panose="020B0604020202020204" pitchFamily="34" charset="0"/>
                <a:cs typeface="Arial" panose="020B0604020202020204" pitchFamily="34" charset="0"/>
              </a:defRPr>
            </a:lvl2pPr>
            <a:lvl3pPr marL="1143000" indent="-228600" defTabSz="896938">
              <a:defRPr>
                <a:solidFill>
                  <a:schemeClr val="tx1"/>
                </a:solidFill>
                <a:latin typeface="Arial" panose="020B0604020202020204" pitchFamily="34" charset="0"/>
                <a:cs typeface="Arial" panose="020B0604020202020204" pitchFamily="34" charset="0"/>
              </a:defRPr>
            </a:lvl3pPr>
            <a:lvl4pPr marL="1600200" indent="-228600" defTabSz="896938">
              <a:defRPr>
                <a:solidFill>
                  <a:schemeClr val="tx1"/>
                </a:solidFill>
                <a:latin typeface="Arial" panose="020B0604020202020204" pitchFamily="34" charset="0"/>
                <a:cs typeface="Arial" panose="020B0604020202020204" pitchFamily="34" charset="0"/>
              </a:defRPr>
            </a:lvl4pPr>
            <a:lvl5pPr marL="2057400" indent="-228600" defTabSz="896938">
              <a:defRPr>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5D3CB1D-04FC-4624-B29A-8FEBFDF0EF61}" type="slidenum">
              <a:rPr lang="en-GB" altLang="en-US" sz="1200">
                <a:solidFill>
                  <a:prstClr val="black"/>
                </a:solidFill>
                <a:latin typeface="Calibri" panose="020F0502020204030204" pitchFamily="34" charset="0"/>
              </a:rPr>
              <a:pPr algn="r"/>
              <a:t>40</a:t>
            </a:fld>
            <a:endParaRPr lang="en-GB"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87888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endParaRPr lang="en-GB" altLang="en-US" smtClean="0">
              <a:latin typeface="Arial" panose="020B0604020202020204" pitchFamily="34" charset="0"/>
              <a:cs typeface="Arial" panose="020B0604020202020204" pitchFamily="34" charset="0"/>
            </a:endParaRPr>
          </a:p>
        </p:txBody>
      </p:sp>
      <p:sp>
        <p:nvSpPr>
          <p:cNvPr id="89092" name="Slide Number Placeholder 3"/>
          <p:cNvSpPr txBox="1">
            <a:spLocks noGrp="1"/>
          </p:cNvSpPr>
          <p:nvPr/>
        </p:nvSpPr>
        <p:spPr bwMode="auto">
          <a:xfrm>
            <a:off x="3898103"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896938">
              <a:defRPr>
                <a:solidFill>
                  <a:schemeClr val="tx1"/>
                </a:solidFill>
                <a:latin typeface="Arial" panose="020B0604020202020204" pitchFamily="34" charset="0"/>
                <a:cs typeface="Arial" panose="020B0604020202020204" pitchFamily="34" charset="0"/>
              </a:defRPr>
            </a:lvl1pPr>
            <a:lvl2pPr marL="742950" indent="-285750" defTabSz="896938">
              <a:defRPr>
                <a:solidFill>
                  <a:schemeClr val="tx1"/>
                </a:solidFill>
                <a:latin typeface="Arial" panose="020B0604020202020204" pitchFamily="34" charset="0"/>
                <a:cs typeface="Arial" panose="020B0604020202020204" pitchFamily="34" charset="0"/>
              </a:defRPr>
            </a:lvl2pPr>
            <a:lvl3pPr marL="1143000" indent="-228600" defTabSz="896938">
              <a:defRPr>
                <a:solidFill>
                  <a:schemeClr val="tx1"/>
                </a:solidFill>
                <a:latin typeface="Arial" panose="020B0604020202020204" pitchFamily="34" charset="0"/>
                <a:cs typeface="Arial" panose="020B0604020202020204" pitchFamily="34" charset="0"/>
              </a:defRPr>
            </a:lvl3pPr>
            <a:lvl4pPr marL="1600200" indent="-228600" defTabSz="896938">
              <a:defRPr>
                <a:solidFill>
                  <a:schemeClr val="tx1"/>
                </a:solidFill>
                <a:latin typeface="Arial" panose="020B0604020202020204" pitchFamily="34" charset="0"/>
                <a:cs typeface="Arial" panose="020B0604020202020204" pitchFamily="34" charset="0"/>
              </a:defRPr>
            </a:lvl4pPr>
            <a:lvl5pPr marL="2057400" indent="-228600" defTabSz="896938">
              <a:defRPr>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5D3CB1D-04FC-4624-B29A-8FEBFDF0EF61}" type="slidenum">
              <a:rPr lang="en-GB" altLang="en-US" sz="1200">
                <a:solidFill>
                  <a:prstClr val="black"/>
                </a:solidFill>
                <a:latin typeface="Calibri" panose="020F0502020204030204" pitchFamily="34" charset="0"/>
              </a:rPr>
              <a:pPr algn="r"/>
              <a:t>41</a:t>
            </a:fld>
            <a:endParaRPr lang="en-GB"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1489502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97515" y="8829675"/>
            <a:ext cx="2982742" cy="465138"/>
          </a:xfrm>
          <a:prstGeom prst="rect">
            <a:avLst/>
          </a:prstGeom>
          <a:noFill/>
          <a:ln w="9525">
            <a:noFill/>
            <a:miter lim="800000"/>
            <a:headEnd/>
            <a:tailEnd/>
          </a:ln>
        </p:spPr>
        <p:txBody>
          <a:bodyPr lIns="92441" tIns="46221" rIns="92441" bIns="46221" anchor="b"/>
          <a:lstStyle/>
          <a:p>
            <a:pPr algn="r" defTabSz="924496"/>
            <a:fld id="{54DAF7A5-928D-40F2-B4FD-419BF7154F20}" type="slidenum">
              <a:rPr lang="en-US" sz="1200">
                <a:solidFill>
                  <a:srgbClr val="000000"/>
                </a:solidFill>
                <a:cs typeface="Arial" charset="0"/>
              </a:rPr>
              <a:pPr algn="r" defTabSz="924496"/>
              <a:t>42</a:t>
            </a:fld>
            <a:endParaRPr lang="en-US" sz="1200" dirty="0">
              <a:solidFill>
                <a:srgbClr val="000000"/>
              </a:solidFill>
              <a:cs typeface="Arial"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lIns="90707" tIns="45352" rIns="90707" bIns="45352"/>
          <a:lstStyle/>
          <a:p>
            <a:pPr eaLnBrk="1" hangingPunct="1"/>
            <a:endParaRPr lang="en-US" smtClean="0"/>
          </a:p>
        </p:txBody>
      </p:sp>
    </p:spTree>
    <p:extLst>
      <p:ext uri="{BB962C8B-B14F-4D97-AF65-F5344CB8AC3E}">
        <p14:creationId xmlns:p14="http://schemas.microsoft.com/office/powerpoint/2010/main" val="372464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97515" y="8829675"/>
            <a:ext cx="2982742" cy="465138"/>
          </a:xfrm>
          <a:prstGeom prst="rect">
            <a:avLst/>
          </a:prstGeom>
          <a:noFill/>
          <a:ln w="9525">
            <a:noFill/>
            <a:miter lim="800000"/>
            <a:headEnd/>
            <a:tailEnd/>
          </a:ln>
        </p:spPr>
        <p:txBody>
          <a:bodyPr lIns="92441" tIns="46221" rIns="92441" bIns="46221" anchor="b"/>
          <a:lstStyle/>
          <a:p>
            <a:pPr algn="r" defTabSz="924496"/>
            <a:fld id="{54DAF7A5-928D-40F2-B4FD-419BF7154F20}" type="slidenum">
              <a:rPr lang="en-US" sz="1200">
                <a:solidFill>
                  <a:srgbClr val="000000"/>
                </a:solidFill>
                <a:cs typeface="Arial" charset="0"/>
              </a:rPr>
              <a:pPr algn="r" defTabSz="924496"/>
              <a:t>43</a:t>
            </a:fld>
            <a:endParaRPr lang="en-US" sz="1200" dirty="0">
              <a:solidFill>
                <a:srgbClr val="000000"/>
              </a:solidFill>
              <a:cs typeface="Arial"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lIns="90707" tIns="45352" rIns="90707" bIns="45352"/>
          <a:lstStyle/>
          <a:p>
            <a:pPr eaLnBrk="1" hangingPunct="1"/>
            <a:endParaRPr lang="en-US" smtClean="0"/>
          </a:p>
        </p:txBody>
      </p:sp>
    </p:spTree>
    <p:extLst>
      <p:ext uri="{BB962C8B-B14F-4D97-AF65-F5344CB8AC3E}">
        <p14:creationId xmlns:p14="http://schemas.microsoft.com/office/powerpoint/2010/main" val="693197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endParaRPr lang="en-GB" altLang="en-US" smtClean="0">
              <a:latin typeface="Arial" panose="020B0604020202020204" pitchFamily="34" charset="0"/>
              <a:cs typeface="Arial" panose="020B0604020202020204" pitchFamily="34" charset="0"/>
            </a:endParaRPr>
          </a:p>
        </p:txBody>
      </p:sp>
      <p:sp>
        <p:nvSpPr>
          <p:cNvPr id="89092" name="Slide Number Placeholder 3"/>
          <p:cNvSpPr txBox="1">
            <a:spLocks noGrp="1"/>
          </p:cNvSpPr>
          <p:nvPr/>
        </p:nvSpPr>
        <p:spPr bwMode="auto">
          <a:xfrm>
            <a:off x="3898103"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896938">
              <a:defRPr>
                <a:solidFill>
                  <a:schemeClr val="tx1"/>
                </a:solidFill>
                <a:latin typeface="Arial" panose="020B0604020202020204" pitchFamily="34" charset="0"/>
                <a:cs typeface="Arial" panose="020B0604020202020204" pitchFamily="34" charset="0"/>
              </a:defRPr>
            </a:lvl1pPr>
            <a:lvl2pPr marL="742950" indent="-285750" defTabSz="896938">
              <a:defRPr>
                <a:solidFill>
                  <a:schemeClr val="tx1"/>
                </a:solidFill>
                <a:latin typeface="Arial" panose="020B0604020202020204" pitchFamily="34" charset="0"/>
                <a:cs typeface="Arial" panose="020B0604020202020204" pitchFamily="34" charset="0"/>
              </a:defRPr>
            </a:lvl2pPr>
            <a:lvl3pPr marL="1143000" indent="-228600" defTabSz="896938">
              <a:defRPr>
                <a:solidFill>
                  <a:schemeClr val="tx1"/>
                </a:solidFill>
                <a:latin typeface="Arial" panose="020B0604020202020204" pitchFamily="34" charset="0"/>
                <a:cs typeface="Arial" panose="020B0604020202020204" pitchFamily="34" charset="0"/>
              </a:defRPr>
            </a:lvl3pPr>
            <a:lvl4pPr marL="1600200" indent="-228600" defTabSz="896938">
              <a:defRPr>
                <a:solidFill>
                  <a:schemeClr val="tx1"/>
                </a:solidFill>
                <a:latin typeface="Arial" panose="020B0604020202020204" pitchFamily="34" charset="0"/>
                <a:cs typeface="Arial" panose="020B0604020202020204" pitchFamily="34" charset="0"/>
              </a:defRPr>
            </a:lvl4pPr>
            <a:lvl5pPr marL="2057400" indent="-228600" defTabSz="896938">
              <a:defRPr>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5D3CB1D-04FC-4624-B29A-8FEBFDF0EF61}" type="slidenum">
              <a:rPr lang="en-GB" altLang="en-US" sz="1200">
                <a:solidFill>
                  <a:prstClr val="black"/>
                </a:solidFill>
                <a:latin typeface="Calibri" panose="020F0502020204030204" pitchFamily="34" charset="0"/>
              </a:rPr>
              <a:pPr algn="r"/>
              <a:t>44</a:t>
            </a:fld>
            <a:endParaRPr lang="en-GB"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3561182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endParaRPr lang="en-GB" altLang="en-US" smtClean="0">
              <a:latin typeface="Arial" panose="020B0604020202020204" pitchFamily="34" charset="0"/>
              <a:cs typeface="Arial" panose="020B0604020202020204" pitchFamily="34" charset="0"/>
            </a:endParaRPr>
          </a:p>
        </p:txBody>
      </p:sp>
      <p:sp>
        <p:nvSpPr>
          <p:cNvPr id="89092" name="Slide Number Placeholder 3"/>
          <p:cNvSpPr txBox="1">
            <a:spLocks noGrp="1"/>
          </p:cNvSpPr>
          <p:nvPr/>
        </p:nvSpPr>
        <p:spPr bwMode="auto">
          <a:xfrm>
            <a:off x="3898103"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896938">
              <a:defRPr>
                <a:solidFill>
                  <a:schemeClr val="tx1"/>
                </a:solidFill>
                <a:latin typeface="Arial" panose="020B0604020202020204" pitchFamily="34" charset="0"/>
                <a:cs typeface="Arial" panose="020B0604020202020204" pitchFamily="34" charset="0"/>
              </a:defRPr>
            </a:lvl1pPr>
            <a:lvl2pPr marL="742950" indent="-285750" defTabSz="896938">
              <a:defRPr>
                <a:solidFill>
                  <a:schemeClr val="tx1"/>
                </a:solidFill>
                <a:latin typeface="Arial" panose="020B0604020202020204" pitchFamily="34" charset="0"/>
                <a:cs typeface="Arial" panose="020B0604020202020204" pitchFamily="34" charset="0"/>
              </a:defRPr>
            </a:lvl2pPr>
            <a:lvl3pPr marL="1143000" indent="-228600" defTabSz="896938">
              <a:defRPr>
                <a:solidFill>
                  <a:schemeClr val="tx1"/>
                </a:solidFill>
                <a:latin typeface="Arial" panose="020B0604020202020204" pitchFamily="34" charset="0"/>
                <a:cs typeface="Arial" panose="020B0604020202020204" pitchFamily="34" charset="0"/>
              </a:defRPr>
            </a:lvl3pPr>
            <a:lvl4pPr marL="1600200" indent="-228600" defTabSz="896938">
              <a:defRPr>
                <a:solidFill>
                  <a:schemeClr val="tx1"/>
                </a:solidFill>
                <a:latin typeface="Arial" panose="020B0604020202020204" pitchFamily="34" charset="0"/>
                <a:cs typeface="Arial" panose="020B0604020202020204" pitchFamily="34" charset="0"/>
              </a:defRPr>
            </a:lvl4pPr>
            <a:lvl5pPr marL="2057400" indent="-228600" defTabSz="896938">
              <a:defRPr>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5D3CB1D-04FC-4624-B29A-8FEBFDF0EF61}" type="slidenum">
              <a:rPr lang="en-GB" altLang="en-US" sz="1200">
                <a:solidFill>
                  <a:prstClr val="black"/>
                </a:solidFill>
                <a:latin typeface="Calibri" panose="020F0502020204030204" pitchFamily="34" charset="0"/>
              </a:rPr>
              <a:pPr algn="r"/>
              <a:t>45</a:t>
            </a:fld>
            <a:endParaRPr lang="en-GB"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2306369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3372BC1-6023-42DE-AB37-11C007B5E6B9}" type="slidenum">
              <a:rPr lang="en-US" smtClean="0">
                <a:solidFill>
                  <a:srgbClr val="000000"/>
                </a:solidFill>
              </a:rPr>
              <a:pPr/>
              <a:t>5</a:t>
            </a:fld>
            <a:endParaRPr lang="en-US" dirty="0" smtClean="0">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lIns="91715" tIns="45858" rIns="91715" bIns="45858"/>
          <a:lstStyle/>
          <a:p>
            <a:pPr eaLnBrk="1" hangingPunct="1"/>
            <a:r>
              <a:rPr lang="en-US" dirty="0" smtClean="0">
                <a:latin typeface="Arial" pitchFamily="34" charset="0"/>
                <a:ea typeface="ＭＳ Ｐゴシック" pitchFamily="34" charset="-128"/>
                <a:cs typeface="Arial" pitchFamily="34" charset="0"/>
              </a:rPr>
              <a:t>Pakistan is a large country with around</a:t>
            </a:r>
            <a:r>
              <a:rPr lang="en-US" baseline="0" dirty="0" smtClean="0">
                <a:latin typeface="Arial" pitchFamily="34" charset="0"/>
                <a:ea typeface="ＭＳ Ｐゴシック" pitchFamily="34" charset="-128"/>
                <a:cs typeface="Arial" pitchFamily="34" charset="0"/>
              </a:rPr>
              <a:t> 790,000 sq. KM area, over 180 million people. It is a country with great  topographical and climatic contrasts. It has all kinds of topographical features from coastal beaches,  sandy deserts, plateaus, fertile plains, high mountains and snow covered peaks and glaciers. One of the largest river systems i.e. Indus runs trough the length of Pakistan. Therefore, we are faced with a number of hazards including ………</a:t>
            </a:r>
            <a:endParaRPr lang="en-US"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399257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73732" name="Slide Number Placeholder 3"/>
          <p:cNvSpPr>
            <a:spLocks noGrp="1"/>
          </p:cNvSpPr>
          <p:nvPr>
            <p:ph type="sldNum" sz="quarter" idx="5"/>
          </p:nvPr>
        </p:nvSpPr>
        <p:spPr>
          <a:noFill/>
        </p:spPr>
        <p:txBody>
          <a:bodyPr/>
          <a:lstStyle/>
          <a:p>
            <a:fld id="{96307526-8F4F-49E5-AC08-4DFC2CEED5F0}" type="slidenum">
              <a:rPr lang="en-US" smtClean="0">
                <a:solidFill>
                  <a:prstClr val="black"/>
                </a:solidFill>
              </a:rPr>
              <a:pPr/>
              <a:t>46</a:t>
            </a:fld>
            <a:endParaRPr lang="en-US" dirty="0" smtClean="0">
              <a:solidFill>
                <a:prstClr val="black"/>
              </a:solidFill>
            </a:endParaRPr>
          </a:p>
        </p:txBody>
      </p:sp>
    </p:spTree>
    <p:extLst>
      <p:ext uri="{BB962C8B-B14F-4D97-AF65-F5344CB8AC3E}">
        <p14:creationId xmlns:p14="http://schemas.microsoft.com/office/powerpoint/2010/main" val="1294000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endParaRPr lang="en-GB" altLang="en-US" smtClean="0">
              <a:latin typeface="Arial" panose="020B0604020202020204" pitchFamily="34" charset="0"/>
              <a:cs typeface="Arial" panose="020B0604020202020204" pitchFamily="34" charset="0"/>
            </a:endParaRPr>
          </a:p>
        </p:txBody>
      </p:sp>
      <p:sp>
        <p:nvSpPr>
          <p:cNvPr id="89092" name="Slide Number Placeholder 3"/>
          <p:cNvSpPr txBox="1">
            <a:spLocks noGrp="1"/>
          </p:cNvSpPr>
          <p:nvPr/>
        </p:nvSpPr>
        <p:spPr bwMode="auto">
          <a:xfrm>
            <a:off x="3898103"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896938">
              <a:defRPr>
                <a:solidFill>
                  <a:schemeClr val="tx1"/>
                </a:solidFill>
                <a:latin typeface="Arial" panose="020B0604020202020204" pitchFamily="34" charset="0"/>
                <a:cs typeface="Arial" panose="020B0604020202020204" pitchFamily="34" charset="0"/>
              </a:defRPr>
            </a:lvl1pPr>
            <a:lvl2pPr marL="742950" indent="-285750" defTabSz="896938">
              <a:defRPr>
                <a:solidFill>
                  <a:schemeClr val="tx1"/>
                </a:solidFill>
                <a:latin typeface="Arial" panose="020B0604020202020204" pitchFamily="34" charset="0"/>
                <a:cs typeface="Arial" panose="020B0604020202020204" pitchFamily="34" charset="0"/>
              </a:defRPr>
            </a:lvl2pPr>
            <a:lvl3pPr marL="1143000" indent="-228600" defTabSz="896938">
              <a:defRPr>
                <a:solidFill>
                  <a:schemeClr val="tx1"/>
                </a:solidFill>
                <a:latin typeface="Arial" panose="020B0604020202020204" pitchFamily="34" charset="0"/>
                <a:cs typeface="Arial" panose="020B0604020202020204" pitchFamily="34" charset="0"/>
              </a:defRPr>
            </a:lvl3pPr>
            <a:lvl4pPr marL="1600200" indent="-228600" defTabSz="896938">
              <a:defRPr>
                <a:solidFill>
                  <a:schemeClr val="tx1"/>
                </a:solidFill>
                <a:latin typeface="Arial" panose="020B0604020202020204" pitchFamily="34" charset="0"/>
                <a:cs typeface="Arial" panose="020B0604020202020204" pitchFamily="34" charset="0"/>
              </a:defRPr>
            </a:lvl4pPr>
            <a:lvl5pPr marL="2057400" indent="-228600" defTabSz="896938">
              <a:defRPr>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5D3CB1D-04FC-4624-B29A-8FEBFDF0EF61}" type="slidenum">
              <a:rPr lang="en-GB" altLang="en-US" sz="1200">
                <a:solidFill>
                  <a:prstClr val="black"/>
                </a:solidFill>
                <a:latin typeface="Calibri" panose="020F0502020204030204" pitchFamily="34" charset="0"/>
              </a:rPr>
              <a:pPr algn="r"/>
              <a:t>47</a:t>
            </a:fld>
            <a:endParaRPr lang="en-GB"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742636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endParaRPr lang="en-GB" altLang="en-US" smtClean="0">
              <a:latin typeface="Arial" panose="020B0604020202020204" pitchFamily="34" charset="0"/>
              <a:cs typeface="Arial" panose="020B0604020202020204" pitchFamily="34" charset="0"/>
            </a:endParaRPr>
          </a:p>
        </p:txBody>
      </p:sp>
      <p:sp>
        <p:nvSpPr>
          <p:cNvPr id="89092" name="Slide Number Placeholder 3"/>
          <p:cNvSpPr txBox="1">
            <a:spLocks noGrp="1"/>
          </p:cNvSpPr>
          <p:nvPr/>
        </p:nvSpPr>
        <p:spPr bwMode="auto">
          <a:xfrm>
            <a:off x="3898103"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defTabSz="896938">
              <a:defRPr>
                <a:solidFill>
                  <a:schemeClr val="tx1"/>
                </a:solidFill>
                <a:latin typeface="Arial" panose="020B0604020202020204" pitchFamily="34" charset="0"/>
                <a:cs typeface="Arial" panose="020B0604020202020204" pitchFamily="34" charset="0"/>
              </a:defRPr>
            </a:lvl1pPr>
            <a:lvl2pPr marL="742950" indent="-285750" defTabSz="896938">
              <a:defRPr>
                <a:solidFill>
                  <a:schemeClr val="tx1"/>
                </a:solidFill>
                <a:latin typeface="Arial" panose="020B0604020202020204" pitchFamily="34" charset="0"/>
                <a:cs typeface="Arial" panose="020B0604020202020204" pitchFamily="34" charset="0"/>
              </a:defRPr>
            </a:lvl2pPr>
            <a:lvl3pPr marL="1143000" indent="-228600" defTabSz="896938">
              <a:defRPr>
                <a:solidFill>
                  <a:schemeClr val="tx1"/>
                </a:solidFill>
                <a:latin typeface="Arial" panose="020B0604020202020204" pitchFamily="34" charset="0"/>
                <a:cs typeface="Arial" panose="020B0604020202020204" pitchFamily="34" charset="0"/>
              </a:defRPr>
            </a:lvl3pPr>
            <a:lvl4pPr marL="1600200" indent="-228600" defTabSz="896938">
              <a:defRPr>
                <a:solidFill>
                  <a:schemeClr val="tx1"/>
                </a:solidFill>
                <a:latin typeface="Arial" panose="020B0604020202020204" pitchFamily="34" charset="0"/>
                <a:cs typeface="Arial" panose="020B0604020202020204" pitchFamily="34" charset="0"/>
              </a:defRPr>
            </a:lvl4pPr>
            <a:lvl5pPr marL="2057400" indent="-228600" defTabSz="896938">
              <a:defRPr>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5D3CB1D-04FC-4624-B29A-8FEBFDF0EF61}" type="slidenum">
              <a:rPr lang="en-GB" altLang="en-US" sz="1200">
                <a:solidFill>
                  <a:prstClr val="black"/>
                </a:solidFill>
                <a:latin typeface="Calibri" panose="020F0502020204030204" pitchFamily="34" charset="0"/>
              </a:rPr>
              <a:pPr algn="r"/>
              <a:t>48</a:t>
            </a:fld>
            <a:endParaRPr lang="en-GB"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905971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marL="293709" indent="-293709" algn="just">
              <a:lnSpc>
                <a:spcPct val="150000"/>
              </a:lnSpc>
              <a:buFont typeface="Wingdings" pitchFamily="2" charset="2"/>
              <a:buChar char="§"/>
            </a:pPr>
            <a:r>
              <a:rPr lang="en-GB" sz="2400" b="1" dirty="0"/>
              <a:t>National Disaster Response Plan (NDRP)  </a:t>
            </a:r>
          </a:p>
          <a:p>
            <a:pPr marL="293709" indent="-293709" algn="just">
              <a:lnSpc>
                <a:spcPct val="150000"/>
              </a:lnSpc>
              <a:buFont typeface="Wingdings" pitchFamily="2" charset="2"/>
              <a:buChar char="§"/>
            </a:pPr>
            <a:r>
              <a:rPr lang="en-US" sz="2400" b="1" dirty="0">
                <a:solidFill>
                  <a:srgbClr val="FF0000"/>
                </a:solidFill>
              </a:rPr>
              <a:t>National Disaster Management Plan (NDMP)</a:t>
            </a:r>
          </a:p>
          <a:p>
            <a:pPr marL="293709" indent="-293709" algn="just">
              <a:lnSpc>
                <a:spcPct val="150000"/>
              </a:lnSpc>
              <a:buFont typeface="Wingdings" pitchFamily="2" charset="2"/>
              <a:buChar char="§"/>
            </a:pPr>
            <a:r>
              <a:rPr lang="en-US" sz="2400" b="1" dirty="0"/>
              <a:t>Industrial / Technical Disaster Plan   </a:t>
            </a:r>
          </a:p>
          <a:p>
            <a:pPr marL="293709" indent="-293709">
              <a:lnSpc>
                <a:spcPct val="150000"/>
              </a:lnSpc>
              <a:buFont typeface="Wingdings" pitchFamily="2" charset="2"/>
              <a:buChar char="§"/>
            </a:pPr>
            <a:r>
              <a:rPr lang="en-US" sz="2400" b="1" dirty="0"/>
              <a:t>Contingency Plans </a:t>
            </a:r>
          </a:p>
          <a:p>
            <a:pPr lvl="1">
              <a:lnSpc>
                <a:spcPct val="150000"/>
              </a:lnSpc>
              <a:buFont typeface="Wingdings" pitchFamily="2" charset="2"/>
              <a:buChar char="§"/>
            </a:pPr>
            <a:r>
              <a:rPr lang="en-US" sz="2400" b="1" dirty="0"/>
              <a:t>Monsoon     </a:t>
            </a:r>
          </a:p>
          <a:p>
            <a:pPr lvl="1">
              <a:lnSpc>
                <a:spcPct val="150000"/>
              </a:lnSpc>
              <a:buFont typeface="Wingdings" pitchFamily="2" charset="2"/>
              <a:buChar char="§"/>
            </a:pPr>
            <a:r>
              <a:rPr lang="en-US" sz="2400" b="1" dirty="0"/>
              <a:t>Winter</a:t>
            </a:r>
          </a:p>
          <a:p>
            <a:pPr lvl="1">
              <a:lnSpc>
                <a:spcPct val="150000"/>
              </a:lnSpc>
              <a:buFont typeface="Wingdings" pitchFamily="2" charset="2"/>
              <a:buChar char="§"/>
            </a:pPr>
            <a:r>
              <a:rPr lang="en-US" sz="2400" b="1" dirty="0"/>
              <a:t>Marine</a:t>
            </a:r>
          </a:p>
          <a:p>
            <a:pPr lvl="1">
              <a:lnSpc>
                <a:spcPct val="150000"/>
              </a:lnSpc>
              <a:buFont typeface="Wingdings" pitchFamily="2" charset="2"/>
              <a:buChar char="§"/>
            </a:pPr>
            <a:r>
              <a:rPr lang="en-US" sz="2400" b="1" dirty="0"/>
              <a:t>Cyclone</a:t>
            </a:r>
          </a:p>
          <a:p>
            <a:pPr marL="293709" indent="-293709">
              <a:lnSpc>
                <a:spcPct val="150000"/>
              </a:lnSpc>
              <a:buFont typeface="Wingdings" pitchFamily="2" charset="2"/>
              <a:buChar char="§"/>
            </a:pPr>
            <a:r>
              <a:rPr lang="en-US" sz="2400" b="1" dirty="0">
                <a:solidFill>
                  <a:srgbClr val="FF0000"/>
                </a:solidFill>
              </a:rPr>
              <a:t>Air Crash Management SOP</a:t>
            </a:r>
          </a:p>
          <a:p>
            <a:endParaRPr lang="en-GB" dirty="0" smtClean="0">
              <a:latin typeface="Arial" pitchFamily="34" charset="0"/>
              <a:cs typeface="Arial" pitchFamily="34" charset="0"/>
            </a:endParaRPr>
          </a:p>
        </p:txBody>
      </p:sp>
      <p:sp>
        <p:nvSpPr>
          <p:cNvPr id="109572" name="Slide Number Placeholder 3"/>
          <p:cNvSpPr txBox="1">
            <a:spLocks noGrp="1"/>
          </p:cNvSpPr>
          <p:nvPr/>
        </p:nvSpPr>
        <p:spPr bwMode="auto">
          <a:xfrm>
            <a:off x="3983922" y="8976837"/>
            <a:ext cx="3049199" cy="472890"/>
          </a:xfrm>
          <a:prstGeom prst="rect">
            <a:avLst/>
          </a:prstGeom>
          <a:noFill/>
          <a:ln w="9525">
            <a:noFill/>
            <a:miter lim="800000"/>
            <a:headEnd/>
            <a:tailEnd/>
          </a:ln>
        </p:spPr>
        <p:txBody>
          <a:bodyPr lIns="93449" tIns="46725" rIns="93449" bIns="46725" anchor="b"/>
          <a:lstStyle/>
          <a:p>
            <a:pPr algn="r"/>
            <a:fld id="{F9EEB7B8-44C3-49F2-BC30-C5DFB7AE41B5}" type="slidenum">
              <a:rPr lang="en-US" sz="1200">
                <a:solidFill>
                  <a:prstClr val="black"/>
                </a:solidFill>
              </a:rPr>
              <a:pPr algn="r"/>
              <a:t>49</a:t>
            </a:fld>
            <a:endParaRPr lang="en-US" sz="1200">
              <a:solidFill>
                <a:prstClr val="black"/>
              </a:solidFill>
            </a:endParaRPr>
          </a:p>
        </p:txBody>
      </p:sp>
    </p:spTree>
    <p:extLst>
      <p:ext uri="{BB962C8B-B14F-4D97-AF65-F5344CB8AC3E}">
        <p14:creationId xmlns:p14="http://schemas.microsoft.com/office/powerpoint/2010/main" val="4277750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73732" name="Slide Number Placeholder 3"/>
          <p:cNvSpPr>
            <a:spLocks noGrp="1"/>
          </p:cNvSpPr>
          <p:nvPr>
            <p:ph type="sldNum" sz="quarter" idx="5"/>
          </p:nvPr>
        </p:nvSpPr>
        <p:spPr>
          <a:noFill/>
        </p:spPr>
        <p:txBody>
          <a:bodyPr/>
          <a:lstStyle/>
          <a:p>
            <a:fld id="{96307526-8F4F-49E5-AC08-4DFC2CEED5F0}" type="slidenum">
              <a:rPr lang="en-US" smtClean="0">
                <a:solidFill>
                  <a:prstClr val="black"/>
                </a:solidFill>
              </a:rPr>
              <a:pPr/>
              <a:t>50</a:t>
            </a:fld>
            <a:endParaRPr lang="en-US" dirty="0" smtClean="0">
              <a:solidFill>
                <a:prstClr val="black"/>
              </a:solidFill>
            </a:endParaRPr>
          </a:p>
        </p:txBody>
      </p:sp>
    </p:spTree>
    <p:extLst>
      <p:ext uri="{BB962C8B-B14F-4D97-AF65-F5344CB8AC3E}">
        <p14:creationId xmlns:p14="http://schemas.microsoft.com/office/powerpoint/2010/main" val="2692613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97515" y="8829675"/>
            <a:ext cx="2982742" cy="465138"/>
          </a:xfrm>
          <a:prstGeom prst="rect">
            <a:avLst/>
          </a:prstGeom>
          <a:noFill/>
          <a:ln w="9525">
            <a:noFill/>
            <a:miter lim="800000"/>
            <a:headEnd/>
            <a:tailEnd/>
          </a:ln>
        </p:spPr>
        <p:txBody>
          <a:bodyPr lIns="92441" tIns="46221" rIns="92441" bIns="46221" anchor="b"/>
          <a:lstStyle/>
          <a:p>
            <a:pPr algn="r" defTabSz="924496"/>
            <a:fld id="{54DAF7A5-928D-40F2-B4FD-419BF7154F20}" type="slidenum">
              <a:rPr lang="en-US" sz="1200">
                <a:solidFill>
                  <a:srgbClr val="000000"/>
                </a:solidFill>
                <a:cs typeface="Arial" charset="0"/>
              </a:rPr>
              <a:pPr algn="r" defTabSz="924496"/>
              <a:t>51</a:t>
            </a:fld>
            <a:endParaRPr lang="en-US" sz="1200" dirty="0">
              <a:solidFill>
                <a:srgbClr val="000000"/>
              </a:solidFill>
              <a:cs typeface="Arial"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lIns="90707" tIns="45352" rIns="90707" bIns="45352"/>
          <a:lstStyle/>
          <a:p>
            <a:pPr eaLnBrk="1" hangingPunct="1"/>
            <a:endParaRPr lang="en-US" smtClean="0"/>
          </a:p>
        </p:txBody>
      </p:sp>
    </p:spTree>
    <p:extLst>
      <p:ext uri="{BB962C8B-B14F-4D97-AF65-F5344CB8AC3E}">
        <p14:creationId xmlns:p14="http://schemas.microsoft.com/office/powerpoint/2010/main" val="3532689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97515" y="8829675"/>
            <a:ext cx="2982742" cy="465138"/>
          </a:xfrm>
          <a:prstGeom prst="rect">
            <a:avLst/>
          </a:prstGeom>
          <a:noFill/>
          <a:ln w="9525">
            <a:noFill/>
            <a:miter lim="800000"/>
            <a:headEnd/>
            <a:tailEnd/>
          </a:ln>
        </p:spPr>
        <p:txBody>
          <a:bodyPr lIns="92441" tIns="46221" rIns="92441" bIns="46221" anchor="b"/>
          <a:lstStyle/>
          <a:p>
            <a:pPr algn="r" defTabSz="924496"/>
            <a:fld id="{54DAF7A5-928D-40F2-B4FD-419BF7154F20}" type="slidenum">
              <a:rPr lang="en-US" sz="1200">
                <a:solidFill>
                  <a:srgbClr val="000000"/>
                </a:solidFill>
                <a:cs typeface="Arial" charset="0"/>
              </a:rPr>
              <a:pPr algn="r" defTabSz="924496"/>
              <a:t>52</a:t>
            </a:fld>
            <a:endParaRPr lang="en-US" sz="1200" dirty="0">
              <a:solidFill>
                <a:srgbClr val="000000"/>
              </a:solidFill>
              <a:cs typeface="Arial"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lIns="90707" tIns="45352" rIns="90707" bIns="45352"/>
          <a:lstStyle/>
          <a:p>
            <a:pPr eaLnBrk="1" hangingPunct="1"/>
            <a:endParaRPr lang="en-US" smtClean="0"/>
          </a:p>
        </p:txBody>
      </p:sp>
    </p:spTree>
    <p:extLst>
      <p:ext uri="{BB962C8B-B14F-4D97-AF65-F5344CB8AC3E}">
        <p14:creationId xmlns:p14="http://schemas.microsoft.com/office/powerpoint/2010/main" val="884753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73732" name="Slide Number Placeholder 3"/>
          <p:cNvSpPr>
            <a:spLocks noGrp="1"/>
          </p:cNvSpPr>
          <p:nvPr>
            <p:ph type="sldNum" sz="quarter" idx="5"/>
          </p:nvPr>
        </p:nvSpPr>
        <p:spPr>
          <a:noFill/>
        </p:spPr>
        <p:txBody>
          <a:bodyPr/>
          <a:lstStyle/>
          <a:p>
            <a:fld id="{96307526-8F4F-49E5-AC08-4DFC2CEED5F0}" type="slidenum">
              <a:rPr lang="en-US" smtClean="0"/>
              <a:pPr/>
              <a:t>53</a:t>
            </a:fld>
            <a:endParaRPr lang="en-US" dirty="0" smtClean="0"/>
          </a:p>
        </p:txBody>
      </p:sp>
    </p:spTree>
    <p:extLst>
      <p:ext uri="{BB962C8B-B14F-4D97-AF65-F5344CB8AC3E}">
        <p14:creationId xmlns:p14="http://schemas.microsoft.com/office/powerpoint/2010/main" val="882505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58372" name="Slide Number Placeholder 3"/>
          <p:cNvSpPr>
            <a:spLocks noGrp="1"/>
          </p:cNvSpPr>
          <p:nvPr>
            <p:ph type="sldNum" sz="quarter" idx="5"/>
          </p:nvPr>
        </p:nvSpPr>
        <p:spPr>
          <a:noFill/>
        </p:spPr>
        <p:txBody>
          <a:bodyPr/>
          <a:lstStyle/>
          <a:p>
            <a:fld id="{112AD5A3-25A7-4445-AEDC-79612E914751}" type="slidenum">
              <a:rPr lang="en-US" smtClean="0"/>
              <a:pPr/>
              <a:t>54</a:t>
            </a:fld>
            <a:endParaRPr lang="en-US" dirty="0" smtClean="0"/>
          </a:p>
        </p:txBody>
      </p:sp>
    </p:spTree>
    <p:extLst>
      <p:ext uri="{BB962C8B-B14F-4D97-AF65-F5344CB8AC3E}">
        <p14:creationId xmlns:p14="http://schemas.microsoft.com/office/powerpoint/2010/main" val="4191275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pPr marL="293709" indent="-293709" algn="just">
              <a:lnSpc>
                <a:spcPct val="150000"/>
              </a:lnSpc>
              <a:buFont typeface="Wingdings" pitchFamily="2" charset="2"/>
              <a:buChar char="§"/>
            </a:pPr>
            <a:r>
              <a:rPr lang="en-GB" sz="2400" b="1" dirty="0"/>
              <a:t>National Disaster Response Plan (NDRP)  </a:t>
            </a:r>
          </a:p>
          <a:p>
            <a:pPr marL="293709" indent="-293709" algn="just">
              <a:lnSpc>
                <a:spcPct val="150000"/>
              </a:lnSpc>
              <a:buFont typeface="Wingdings" pitchFamily="2" charset="2"/>
              <a:buChar char="§"/>
            </a:pPr>
            <a:r>
              <a:rPr lang="en-US" sz="2400" b="1" dirty="0">
                <a:solidFill>
                  <a:srgbClr val="FF0000"/>
                </a:solidFill>
              </a:rPr>
              <a:t>National Disaster Management Plan (NDMP)</a:t>
            </a:r>
          </a:p>
          <a:p>
            <a:pPr marL="293709" indent="-293709" algn="just">
              <a:lnSpc>
                <a:spcPct val="150000"/>
              </a:lnSpc>
              <a:buFont typeface="Wingdings" pitchFamily="2" charset="2"/>
              <a:buChar char="§"/>
            </a:pPr>
            <a:r>
              <a:rPr lang="en-US" sz="2400" b="1" dirty="0"/>
              <a:t>Industrial / Technical Disaster Plan   </a:t>
            </a:r>
          </a:p>
          <a:p>
            <a:pPr marL="293709" indent="-293709">
              <a:lnSpc>
                <a:spcPct val="150000"/>
              </a:lnSpc>
              <a:buFont typeface="Wingdings" pitchFamily="2" charset="2"/>
              <a:buChar char="§"/>
            </a:pPr>
            <a:r>
              <a:rPr lang="en-US" sz="2400" b="1" dirty="0"/>
              <a:t>Contingency Plans </a:t>
            </a:r>
          </a:p>
          <a:p>
            <a:pPr lvl="1">
              <a:lnSpc>
                <a:spcPct val="150000"/>
              </a:lnSpc>
              <a:buFont typeface="Wingdings" pitchFamily="2" charset="2"/>
              <a:buChar char="§"/>
            </a:pPr>
            <a:r>
              <a:rPr lang="en-US" sz="2400" b="1" dirty="0"/>
              <a:t>Monsoon     </a:t>
            </a:r>
          </a:p>
          <a:p>
            <a:pPr lvl="1">
              <a:lnSpc>
                <a:spcPct val="150000"/>
              </a:lnSpc>
              <a:buFont typeface="Wingdings" pitchFamily="2" charset="2"/>
              <a:buChar char="§"/>
            </a:pPr>
            <a:r>
              <a:rPr lang="en-US" sz="2400" b="1" dirty="0"/>
              <a:t>Winter</a:t>
            </a:r>
          </a:p>
          <a:p>
            <a:pPr lvl="1">
              <a:lnSpc>
                <a:spcPct val="150000"/>
              </a:lnSpc>
              <a:buFont typeface="Wingdings" pitchFamily="2" charset="2"/>
              <a:buChar char="§"/>
            </a:pPr>
            <a:r>
              <a:rPr lang="en-US" sz="2400" b="1" dirty="0"/>
              <a:t>Marine</a:t>
            </a:r>
          </a:p>
          <a:p>
            <a:pPr lvl="1">
              <a:lnSpc>
                <a:spcPct val="150000"/>
              </a:lnSpc>
              <a:buFont typeface="Wingdings" pitchFamily="2" charset="2"/>
              <a:buChar char="§"/>
            </a:pPr>
            <a:r>
              <a:rPr lang="en-US" sz="2400" b="1" dirty="0"/>
              <a:t>Cyclone</a:t>
            </a:r>
          </a:p>
          <a:p>
            <a:pPr marL="293709" indent="-293709">
              <a:lnSpc>
                <a:spcPct val="150000"/>
              </a:lnSpc>
              <a:buFont typeface="Wingdings" pitchFamily="2" charset="2"/>
              <a:buChar char="§"/>
            </a:pPr>
            <a:r>
              <a:rPr lang="en-US" sz="2400" b="1" dirty="0">
                <a:solidFill>
                  <a:srgbClr val="FF0000"/>
                </a:solidFill>
              </a:rPr>
              <a:t>Air Crash Management SOP</a:t>
            </a:r>
          </a:p>
          <a:p>
            <a:endParaRPr lang="en-GB" dirty="0" smtClean="0">
              <a:latin typeface="Arial" pitchFamily="34" charset="0"/>
              <a:cs typeface="Arial" pitchFamily="34" charset="0"/>
            </a:endParaRPr>
          </a:p>
        </p:txBody>
      </p:sp>
      <p:sp>
        <p:nvSpPr>
          <p:cNvPr id="109572" name="Slide Number Placeholder 3"/>
          <p:cNvSpPr txBox="1">
            <a:spLocks noGrp="1"/>
          </p:cNvSpPr>
          <p:nvPr/>
        </p:nvSpPr>
        <p:spPr bwMode="auto">
          <a:xfrm>
            <a:off x="3983922" y="8976837"/>
            <a:ext cx="3049199" cy="472890"/>
          </a:xfrm>
          <a:prstGeom prst="rect">
            <a:avLst/>
          </a:prstGeom>
          <a:noFill/>
          <a:ln w="9525">
            <a:noFill/>
            <a:miter lim="800000"/>
            <a:headEnd/>
            <a:tailEnd/>
          </a:ln>
        </p:spPr>
        <p:txBody>
          <a:bodyPr lIns="93449" tIns="46725" rIns="93449" bIns="46725" anchor="b"/>
          <a:lstStyle/>
          <a:p>
            <a:pPr algn="r" eaLnBrk="1" hangingPunct="1"/>
            <a:fld id="{F9EEB7B8-44C3-49F2-BC30-C5DFB7AE41B5}" type="slidenum">
              <a:rPr lang="en-US" sz="1200">
                <a:latin typeface="Calibri" pitchFamily="34" charset="0"/>
              </a:rPr>
              <a:pPr algn="r" eaLnBrk="1" hangingPunct="1"/>
              <a:t>55</a:t>
            </a:fld>
            <a:endParaRPr lang="en-US" sz="1200">
              <a:latin typeface="Calibri" pitchFamily="34" charset="0"/>
            </a:endParaRPr>
          </a:p>
        </p:txBody>
      </p:sp>
    </p:spTree>
    <p:extLst>
      <p:ext uri="{BB962C8B-B14F-4D97-AF65-F5344CB8AC3E}">
        <p14:creationId xmlns:p14="http://schemas.microsoft.com/office/powerpoint/2010/main" val="313378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3372BC1-6023-42DE-AB37-11C007B5E6B9}" type="slidenum">
              <a:rPr lang="en-US" smtClean="0">
                <a:solidFill>
                  <a:srgbClr val="000000"/>
                </a:solidFill>
              </a:rPr>
              <a:pPr/>
              <a:t>6</a:t>
            </a:fld>
            <a:endParaRPr lang="en-US" dirty="0" smtClean="0">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lIns="91715" tIns="45858" rIns="91715" bIns="45858"/>
          <a:lstStyle/>
          <a:p>
            <a:pPr eaLnBrk="1" hangingPunct="1"/>
            <a:r>
              <a:rPr lang="en-US" dirty="0" smtClean="0">
                <a:latin typeface="Arial" pitchFamily="34" charset="0"/>
                <a:ea typeface="ＭＳ Ｐゴシック" pitchFamily="34" charset="-128"/>
                <a:cs typeface="Arial" pitchFamily="34" charset="0"/>
              </a:rPr>
              <a:t>Pakistan is a large country with around</a:t>
            </a:r>
            <a:r>
              <a:rPr lang="en-US" baseline="0" dirty="0" smtClean="0">
                <a:latin typeface="Arial" pitchFamily="34" charset="0"/>
                <a:ea typeface="ＭＳ Ｐゴシック" pitchFamily="34" charset="-128"/>
                <a:cs typeface="Arial" pitchFamily="34" charset="0"/>
              </a:rPr>
              <a:t> 790,000 sq. KM area, over 180 million people. It is a country with great  topographical and climatic contrasts. It has all kinds of topographical features from coastal beaches,  sandy deserts, plateaus, fertile plains, high mountains and snow covered peaks and glaciers. One of the largest river systems i.e. Indus runs trough the length of Pakistan. Therefore, we are faced with a number of hazards including ………</a:t>
            </a:r>
            <a:endParaRPr lang="en-US"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151416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58372" name="Slide Number Placeholder 3"/>
          <p:cNvSpPr>
            <a:spLocks noGrp="1"/>
          </p:cNvSpPr>
          <p:nvPr>
            <p:ph type="sldNum" sz="quarter" idx="5"/>
          </p:nvPr>
        </p:nvSpPr>
        <p:spPr>
          <a:noFill/>
        </p:spPr>
        <p:txBody>
          <a:bodyPr/>
          <a:lstStyle/>
          <a:p>
            <a:fld id="{112AD5A3-25A7-4445-AEDC-79612E914751}" type="slidenum">
              <a:rPr lang="en-US" smtClean="0"/>
              <a:pPr/>
              <a:t>56</a:t>
            </a:fld>
            <a:endParaRPr lang="en-US" dirty="0" smtClean="0"/>
          </a:p>
        </p:txBody>
      </p:sp>
    </p:spTree>
    <p:extLst>
      <p:ext uri="{BB962C8B-B14F-4D97-AF65-F5344CB8AC3E}">
        <p14:creationId xmlns:p14="http://schemas.microsoft.com/office/powerpoint/2010/main" val="1724869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58372" name="Slide Number Placeholder 3"/>
          <p:cNvSpPr>
            <a:spLocks noGrp="1"/>
          </p:cNvSpPr>
          <p:nvPr>
            <p:ph type="sldNum" sz="quarter" idx="5"/>
          </p:nvPr>
        </p:nvSpPr>
        <p:spPr>
          <a:noFill/>
        </p:spPr>
        <p:txBody>
          <a:bodyPr/>
          <a:lstStyle/>
          <a:p>
            <a:fld id="{112AD5A3-25A7-4445-AEDC-79612E914751}" type="slidenum">
              <a:rPr lang="en-US" smtClean="0"/>
              <a:pPr/>
              <a:t>57</a:t>
            </a:fld>
            <a:endParaRPr lang="en-US" dirty="0" smtClean="0"/>
          </a:p>
        </p:txBody>
      </p:sp>
    </p:spTree>
    <p:extLst>
      <p:ext uri="{BB962C8B-B14F-4D97-AF65-F5344CB8AC3E}">
        <p14:creationId xmlns:p14="http://schemas.microsoft.com/office/powerpoint/2010/main" val="780439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58372" name="Slide Number Placeholder 3"/>
          <p:cNvSpPr>
            <a:spLocks noGrp="1"/>
          </p:cNvSpPr>
          <p:nvPr>
            <p:ph type="sldNum" sz="quarter" idx="5"/>
          </p:nvPr>
        </p:nvSpPr>
        <p:spPr>
          <a:noFill/>
        </p:spPr>
        <p:txBody>
          <a:bodyPr/>
          <a:lstStyle/>
          <a:p>
            <a:fld id="{112AD5A3-25A7-4445-AEDC-79612E914751}" type="slidenum">
              <a:rPr lang="en-US" smtClean="0"/>
              <a:pPr/>
              <a:t>58</a:t>
            </a:fld>
            <a:endParaRPr lang="en-US" dirty="0" smtClean="0"/>
          </a:p>
        </p:txBody>
      </p:sp>
    </p:spTree>
    <p:extLst>
      <p:ext uri="{BB962C8B-B14F-4D97-AF65-F5344CB8AC3E}">
        <p14:creationId xmlns:p14="http://schemas.microsoft.com/office/powerpoint/2010/main" val="3409225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srgbClr val="000000"/>
                </a:solidFill>
              </a:rPr>
              <a:pPr/>
              <a:t>68</a:t>
            </a:fld>
            <a:endParaRPr lang="en-US">
              <a:solidFill>
                <a:srgbClr val="000000"/>
              </a:solidFill>
            </a:endParaRPr>
          </a:p>
        </p:txBody>
      </p:sp>
    </p:spTree>
    <p:extLst>
      <p:ext uri="{BB962C8B-B14F-4D97-AF65-F5344CB8AC3E}">
        <p14:creationId xmlns:p14="http://schemas.microsoft.com/office/powerpoint/2010/main" val="17443288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srgbClr val="000000"/>
                </a:solidFill>
              </a:rPr>
              <a:pPr/>
              <a:t>69</a:t>
            </a:fld>
            <a:endParaRPr lang="en-US">
              <a:solidFill>
                <a:srgbClr val="000000"/>
              </a:solidFill>
            </a:endParaRPr>
          </a:p>
        </p:txBody>
      </p:sp>
    </p:spTree>
    <p:extLst>
      <p:ext uri="{BB962C8B-B14F-4D97-AF65-F5344CB8AC3E}">
        <p14:creationId xmlns:p14="http://schemas.microsoft.com/office/powerpoint/2010/main" val="22887064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73732" name="Slide Number Placeholder 3"/>
          <p:cNvSpPr>
            <a:spLocks noGrp="1"/>
          </p:cNvSpPr>
          <p:nvPr>
            <p:ph type="sldNum" sz="quarter" idx="5"/>
          </p:nvPr>
        </p:nvSpPr>
        <p:spPr>
          <a:noFill/>
        </p:spPr>
        <p:txBody>
          <a:bodyPr/>
          <a:lstStyle/>
          <a:p>
            <a:fld id="{96307526-8F4F-49E5-AC08-4DFC2CEED5F0}" type="slidenum">
              <a:rPr lang="en-US" smtClean="0">
                <a:solidFill>
                  <a:prstClr val="black"/>
                </a:solidFill>
              </a:rPr>
              <a:pPr/>
              <a:t>72</a:t>
            </a:fld>
            <a:endParaRPr lang="en-US" dirty="0" smtClean="0">
              <a:solidFill>
                <a:prstClr val="black"/>
              </a:solidFill>
            </a:endParaRPr>
          </a:p>
        </p:txBody>
      </p:sp>
    </p:spTree>
    <p:extLst>
      <p:ext uri="{BB962C8B-B14F-4D97-AF65-F5344CB8AC3E}">
        <p14:creationId xmlns:p14="http://schemas.microsoft.com/office/powerpoint/2010/main" val="9412216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5520700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2503350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717514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82770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3372BC1-6023-42DE-AB37-11C007B5E6B9}" type="slidenum">
              <a:rPr lang="en-US" smtClean="0">
                <a:solidFill>
                  <a:srgbClr val="000000"/>
                </a:solidFill>
              </a:rPr>
              <a:pPr/>
              <a:t>7</a:t>
            </a:fld>
            <a:endParaRPr lang="en-US" dirty="0" smtClean="0">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lIns="91715" tIns="45858" rIns="91715" bIns="45858"/>
          <a:lstStyle/>
          <a:p>
            <a:pPr eaLnBrk="1" hangingPunct="1"/>
            <a:r>
              <a:rPr lang="en-US" dirty="0" smtClean="0">
                <a:latin typeface="Arial" pitchFamily="34" charset="0"/>
                <a:ea typeface="ＭＳ Ｐゴシック" pitchFamily="34" charset="-128"/>
                <a:cs typeface="Arial" pitchFamily="34" charset="0"/>
              </a:rPr>
              <a:t>Pakistan is a large country with around</a:t>
            </a:r>
            <a:r>
              <a:rPr lang="en-US" baseline="0" dirty="0" smtClean="0">
                <a:latin typeface="Arial" pitchFamily="34" charset="0"/>
                <a:ea typeface="ＭＳ Ｐゴシック" pitchFamily="34" charset="-128"/>
                <a:cs typeface="Arial" pitchFamily="34" charset="0"/>
              </a:rPr>
              <a:t> 790,000 sq. KM area, over 180 million people. It is a country with great  topographical and climatic contrasts. It has all kinds of topographical features from coastal beaches,  sandy deserts, plateaus, fertile plains, high mountains and snow covered peaks and glaciers. One of the largest river systems i.e. Indus runs trough the length of Pakistan. Therefore, we are faced with a number of hazards including ………</a:t>
            </a:r>
            <a:endParaRPr lang="en-US"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6349923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75312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9464281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40372169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41560913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4582029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7160860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7515062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21970182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GB" smtClean="0">
              <a:latin typeface="Arial" pitchFamily="34" charset="0"/>
              <a:cs typeface="Arial" pitchFamily="34" charset="0"/>
            </a:endParaRPr>
          </a:p>
        </p:txBody>
      </p:sp>
      <p:sp>
        <p:nvSpPr>
          <p:cNvPr id="108548" name="Slide Number Placeholder 3"/>
          <p:cNvSpPr>
            <a:spLocks noGrp="1"/>
          </p:cNvSpPr>
          <p:nvPr>
            <p:ph type="sldNum" sz="quarter" idx="5"/>
          </p:nvPr>
        </p:nvSpPr>
        <p:spPr>
          <a:noFill/>
        </p:spPr>
        <p:txBody>
          <a:bodyPr/>
          <a:lstStyle/>
          <a:p>
            <a:fld id="{72C21F2D-FC0D-425B-B87F-D51D1840EC6D}" type="slidenum">
              <a:rPr lang="en-US" smtClean="0">
                <a:solidFill>
                  <a:prstClr val="black"/>
                </a:solidFill>
              </a:rPr>
              <a:pPr/>
              <a:t>85</a:t>
            </a:fld>
            <a:endParaRPr lang="en-US" smtClean="0">
              <a:solidFill>
                <a:prstClr val="black"/>
              </a:solidFill>
            </a:endParaRPr>
          </a:p>
        </p:txBody>
      </p:sp>
    </p:spTree>
    <p:extLst>
      <p:ext uri="{BB962C8B-B14F-4D97-AF65-F5344CB8AC3E}">
        <p14:creationId xmlns:p14="http://schemas.microsoft.com/office/powerpoint/2010/main" val="5313554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GB" smtClean="0">
              <a:latin typeface="Arial" pitchFamily="34" charset="0"/>
              <a:cs typeface="Arial" pitchFamily="34" charset="0"/>
            </a:endParaRPr>
          </a:p>
        </p:txBody>
      </p:sp>
      <p:sp>
        <p:nvSpPr>
          <p:cNvPr id="109572" name="Slide Number Placeholder 3"/>
          <p:cNvSpPr txBox="1">
            <a:spLocks noGrp="1"/>
          </p:cNvSpPr>
          <p:nvPr/>
        </p:nvSpPr>
        <p:spPr bwMode="auto">
          <a:xfrm>
            <a:off x="3983922" y="8976837"/>
            <a:ext cx="3049199" cy="472890"/>
          </a:xfrm>
          <a:prstGeom prst="rect">
            <a:avLst/>
          </a:prstGeom>
          <a:noFill/>
          <a:ln w="9525">
            <a:noFill/>
            <a:miter lim="800000"/>
            <a:headEnd/>
            <a:tailEnd/>
          </a:ln>
        </p:spPr>
        <p:txBody>
          <a:bodyPr lIns="93449" tIns="46725" rIns="93449" bIns="46725" anchor="b"/>
          <a:lstStyle/>
          <a:p>
            <a:pPr algn="r"/>
            <a:fld id="{F9EEB7B8-44C3-49F2-BC30-C5DFB7AE41B5}" type="slidenum">
              <a:rPr lang="en-US" sz="1200">
                <a:solidFill>
                  <a:prstClr val="black"/>
                </a:solidFill>
              </a:rPr>
              <a:pPr algn="r"/>
              <a:t>86</a:t>
            </a:fld>
            <a:endParaRPr lang="en-US" sz="1200">
              <a:solidFill>
                <a:prstClr val="black"/>
              </a:solidFill>
            </a:endParaRPr>
          </a:p>
        </p:txBody>
      </p:sp>
    </p:spTree>
    <p:extLst>
      <p:ext uri="{BB962C8B-B14F-4D97-AF65-F5344CB8AC3E}">
        <p14:creationId xmlns:p14="http://schemas.microsoft.com/office/powerpoint/2010/main" val="78078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3372BC1-6023-42DE-AB37-11C007B5E6B9}" type="slidenum">
              <a:rPr lang="en-US" smtClean="0">
                <a:solidFill>
                  <a:srgbClr val="000000"/>
                </a:solidFill>
              </a:rPr>
              <a:pPr/>
              <a:t>8</a:t>
            </a:fld>
            <a:endParaRPr lang="en-US" dirty="0" smtClean="0">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lIns="91715" tIns="45858" rIns="91715" bIns="45858"/>
          <a:lstStyle/>
          <a:p>
            <a:pPr eaLnBrk="1" hangingPunct="1"/>
            <a:r>
              <a:rPr lang="en-US" dirty="0" smtClean="0">
                <a:latin typeface="Arial" pitchFamily="34" charset="0"/>
                <a:ea typeface="ＭＳ Ｐゴシック" pitchFamily="34" charset="-128"/>
                <a:cs typeface="Arial" pitchFamily="34" charset="0"/>
              </a:rPr>
              <a:t>Pakistan is a large country with around</a:t>
            </a:r>
            <a:r>
              <a:rPr lang="en-US" baseline="0" dirty="0" smtClean="0">
                <a:latin typeface="Arial" pitchFamily="34" charset="0"/>
                <a:ea typeface="ＭＳ Ｐゴシック" pitchFamily="34" charset="-128"/>
                <a:cs typeface="Arial" pitchFamily="34" charset="0"/>
              </a:rPr>
              <a:t> 790,000 sq. KM area, over 180 million people. It is a country with great  topographical and climatic contrasts. It has all kinds of topographical features from coastal beaches,  sandy deserts, plateaus, fertile plains, high mountains and snow covered peaks and glaciers. One of the largest river systems i.e. Indus runs trough the length of Pakistan. Therefore, we are faced with a number of hazards including ………</a:t>
            </a:r>
            <a:endParaRPr lang="en-US" dirty="0" smtClean="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4405841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GB" dirty="0" smtClean="0">
              <a:latin typeface="Arial" pitchFamily="34" charset="0"/>
              <a:ea typeface="ＭＳ Ｐゴシック" pitchFamily="34" charset="-128"/>
              <a:cs typeface="Arial" pitchFamily="34" charset="0"/>
            </a:endParaRPr>
          </a:p>
        </p:txBody>
      </p:sp>
      <p:sp>
        <p:nvSpPr>
          <p:cNvPr id="73732" name="Slide Number Placeholder 3"/>
          <p:cNvSpPr>
            <a:spLocks noGrp="1"/>
          </p:cNvSpPr>
          <p:nvPr>
            <p:ph type="sldNum" sz="quarter" idx="5"/>
          </p:nvPr>
        </p:nvSpPr>
        <p:spPr>
          <a:noFill/>
        </p:spPr>
        <p:txBody>
          <a:bodyPr/>
          <a:lstStyle/>
          <a:p>
            <a:fld id="{96307526-8F4F-49E5-AC08-4DFC2CEED5F0}" type="slidenum">
              <a:rPr lang="en-US" smtClean="0">
                <a:solidFill>
                  <a:prstClr val="black"/>
                </a:solidFill>
              </a:rPr>
              <a:pPr/>
              <a:t>87</a:t>
            </a:fld>
            <a:endParaRPr lang="en-US" dirty="0" smtClean="0">
              <a:solidFill>
                <a:prstClr val="black"/>
              </a:solidFill>
            </a:endParaRPr>
          </a:p>
        </p:txBody>
      </p:sp>
    </p:spTree>
    <p:extLst>
      <p:ext uri="{BB962C8B-B14F-4D97-AF65-F5344CB8AC3E}">
        <p14:creationId xmlns:p14="http://schemas.microsoft.com/office/powerpoint/2010/main" val="300755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9418740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4398699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34953080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4653810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0428624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1541969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7883503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7345900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457496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srgbClr val="000000"/>
                </a:solidFill>
              </a:rPr>
              <a:pPr/>
              <a:t>9</a:t>
            </a:fld>
            <a:endParaRPr lang="en-US">
              <a:solidFill>
                <a:srgbClr val="000000"/>
              </a:solidFill>
            </a:endParaRPr>
          </a:p>
        </p:txBody>
      </p:sp>
    </p:spTree>
    <p:extLst>
      <p:ext uri="{BB962C8B-B14F-4D97-AF65-F5344CB8AC3E}">
        <p14:creationId xmlns:p14="http://schemas.microsoft.com/office/powerpoint/2010/main" val="17510496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812410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13837571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3618054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2137921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97572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A259A51-AC15-48FC-8175-82B0968A4ACA}" type="slidenum">
              <a:rPr lang="en-US" smtClean="0">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57614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B93BD6-B499-4805-8E19-511A5C0E7093}" type="datetime1">
              <a:rPr lang="en-US" smtClean="0"/>
              <a:pPr/>
              <a:t>12/10/2014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350006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067D294-08A1-419F-8A6D-B8E203C4A966}" type="datetime1">
              <a:rPr lang="en-US" smtClean="0"/>
              <a:pPr/>
              <a:t>12/10/2014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6731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35F87A-A7A5-4919-B0C6-5ED6E1B831A5}" type="datetime1">
              <a:rPr lang="en-US" smtClean="0"/>
              <a:pPr/>
              <a:t>12/10/2014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1633101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3FB4CB1-1F7A-49DB-B6B8-A500618E63F3}"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1CCE2-EA51-4C9A-8D6E-6B6A1897AE66}"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15514471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5032123-A55F-41B9-B405-CFB92A94339F}"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495B02-B5A2-424A-9E79-BFD8DCDF9B86}"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21070513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5A600F5-8505-4059-8998-506BA9E5D8B0}"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D9198-8078-47CD-B3BC-BB0EFB4B2609}"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175387648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42838D6-6A2F-4B81-9C4E-58C07C2A1FE1}" type="datetime1">
              <a:rPr lang="en-US" smtClean="0">
                <a:solidFill>
                  <a:srgbClr val="000000"/>
                </a:solidFill>
              </a:rPr>
              <a:pPr>
                <a:defRPr/>
              </a:pPr>
              <a:t>12/10/2014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241C09-A295-4D16-B417-B5EE77F4C5B7}" type="slidenum">
              <a:rPr lang="en-US">
                <a:solidFill>
                  <a:srgbClr val="000000"/>
                </a:solidFill>
              </a:rPr>
              <a:pPr>
                <a:defRPr/>
              </a:pPr>
              <a:t>‹#›</a:t>
            </a:fld>
            <a:endParaRPr lang="en-US" dirty="0">
              <a:solidFill>
                <a:srgbClr val="000000"/>
              </a:solidFill>
            </a:endParaRPr>
          </a:p>
        </p:txBody>
      </p:sp>
      <p:pic>
        <p:nvPicPr>
          <p:cNvPr id="9"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35301653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4A1D37E-4BA4-464A-B13D-F821FC77C45D}" type="datetime1">
              <a:rPr lang="en-US" smtClean="0">
                <a:solidFill>
                  <a:srgbClr val="000000"/>
                </a:solidFill>
              </a:rPr>
              <a:pPr>
                <a:defRPr/>
              </a:pPr>
              <a:t>12/10/2014</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494D82-B19E-49C9-B421-87883DF84014}" type="slidenum">
              <a:rPr lang="en-US">
                <a:solidFill>
                  <a:srgbClr val="000000"/>
                </a:solidFill>
              </a:rPr>
              <a:pPr>
                <a:defRPr/>
              </a:pPr>
              <a:t>‹#›</a:t>
            </a:fld>
            <a:endParaRPr lang="en-US" dirty="0">
              <a:solidFill>
                <a:srgbClr val="000000"/>
              </a:solidFill>
            </a:endParaRPr>
          </a:p>
        </p:txBody>
      </p:sp>
      <p:pic>
        <p:nvPicPr>
          <p:cNvPr id="11"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27294435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727694F-6103-4E85-9547-F68D3CD61C36}" type="datetime1">
              <a:rPr lang="en-US" smtClean="0">
                <a:solidFill>
                  <a:srgbClr val="000000"/>
                </a:solidFill>
              </a:rPr>
              <a:pPr>
                <a:defRPr/>
              </a:pPr>
              <a:t>12/10/2014</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E752F6-C090-4B1A-B834-9C38F25F5840}" type="slidenum">
              <a:rPr lang="en-US">
                <a:solidFill>
                  <a:srgbClr val="000000"/>
                </a:solidFill>
              </a:rPr>
              <a:pPr>
                <a:defRPr/>
              </a:pPr>
              <a:t>‹#›</a:t>
            </a:fld>
            <a:endParaRPr lang="en-US" dirty="0">
              <a:solidFill>
                <a:srgbClr val="000000"/>
              </a:solidFill>
            </a:endParaRPr>
          </a:p>
        </p:txBody>
      </p:sp>
      <p:pic>
        <p:nvPicPr>
          <p:cNvPr id="7"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188072711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501BB20-8D03-467B-B244-33EF8825C29F}" type="datetime1">
              <a:rPr lang="en-US" smtClean="0">
                <a:solidFill>
                  <a:srgbClr val="000000"/>
                </a:solidFill>
              </a:rPr>
              <a:pPr>
                <a:defRPr/>
              </a:pPr>
              <a:t>12/10/2014</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9B8ADC9-A0EC-460C-A9E1-4EE2E6B3951A}" type="slidenum">
              <a:rPr lang="en-US">
                <a:solidFill>
                  <a:srgbClr val="000000"/>
                </a:solidFill>
              </a:rPr>
              <a:pPr>
                <a:defRPr/>
              </a:pPr>
              <a:t>‹#›</a:t>
            </a:fld>
            <a:endParaRPr lang="en-US" dirty="0">
              <a:solidFill>
                <a:srgbClr val="000000"/>
              </a:solidFill>
            </a:endParaRPr>
          </a:p>
        </p:txBody>
      </p:sp>
      <p:pic>
        <p:nvPicPr>
          <p:cNvPr id="6"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37379885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61551CB-3F39-46F0-85F8-13A134EE1116}" type="datetime1">
              <a:rPr lang="en-US" smtClean="0">
                <a:solidFill>
                  <a:srgbClr val="000000"/>
                </a:solidFill>
              </a:rPr>
              <a:pPr>
                <a:defRPr/>
              </a:pPr>
              <a:t>12/10/2014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229474-1C89-4CBE-9F1A-464C522F2933}" type="slidenum">
              <a:rPr lang="en-US">
                <a:solidFill>
                  <a:srgbClr val="000000"/>
                </a:solidFill>
              </a:rPr>
              <a:pPr>
                <a:defRPr/>
              </a:pPr>
              <a:t>‹#›</a:t>
            </a:fld>
            <a:endParaRPr lang="en-US" dirty="0">
              <a:solidFill>
                <a:srgbClr val="000000"/>
              </a:solidFill>
            </a:endParaRPr>
          </a:p>
        </p:txBody>
      </p:sp>
      <p:pic>
        <p:nvPicPr>
          <p:cNvPr id="9"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26380588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16977A-EB91-46AC-9792-FC5D8182E28F}" type="datetime1">
              <a:rPr lang="en-US" smtClean="0"/>
              <a:pPr/>
              <a:t>12/10/2014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4154952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28570A7-D2BF-4CED-A78C-735EC4C07F35}" type="datetime1">
              <a:rPr lang="en-US" smtClean="0">
                <a:solidFill>
                  <a:srgbClr val="000000"/>
                </a:solidFill>
              </a:rPr>
              <a:pPr>
                <a:defRPr/>
              </a:pPr>
              <a:t>12/10/2014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F44D2C-A936-4035-804B-5B1C910B2989}" type="slidenum">
              <a:rPr lang="en-US">
                <a:solidFill>
                  <a:srgbClr val="000000"/>
                </a:solidFill>
              </a:rPr>
              <a:pPr>
                <a:defRPr/>
              </a:pPr>
              <a:t>‹#›</a:t>
            </a:fld>
            <a:endParaRPr lang="en-US" dirty="0">
              <a:solidFill>
                <a:srgbClr val="000000"/>
              </a:solidFill>
            </a:endParaRPr>
          </a:p>
        </p:txBody>
      </p:sp>
      <p:pic>
        <p:nvPicPr>
          <p:cNvPr id="9"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89117073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0C24C58-6DF4-4B01-967D-9BF696ED4D0C}"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54058-785C-4B44-8237-D15DACD92B6B}"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12034427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DD9598E-DB64-4311-9AC9-485E17CC564D}"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A7D290-D904-40BB-8DB0-BA5891D4AA87}"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18799662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F51F934-EF24-41CF-9192-79507F555C85}" type="datetime1">
              <a:rPr lang="en-US" smtClean="0">
                <a:solidFill>
                  <a:srgbClr val="000000"/>
                </a:solidFill>
              </a:rPr>
              <a:pPr>
                <a:defRPr/>
              </a:pPr>
              <a:t>12/10/2014</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DA8048-EF37-4EB9-9EE2-91399E4A45A3}" type="slidenum">
              <a:rPr lang="en-US">
                <a:solidFill>
                  <a:srgbClr val="000000"/>
                </a:solidFill>
              </a:rPr>
              <a:pPr>
                <a:defRPr/>
              </a:pPr>
              <a:t>‹#›</a:t>
            </a:fld>
            <a:endParaRPr lang="en-US" dirty="0">
              <a:solidFill>
                <a:srgbClr val="000000"/>
              </a:solidFill>
            </a:endParaRPr>
          </a:p>
        </p:txBody>
      </p:sp>
      <p:pic>
        <p:nvPicPr>
          <p:cNvPr id="7"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1604409177"/>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75DAA4A-182C-4364-A86D-E08E16E8AF9A}"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1CCE2-EA51-4C9A-8D6E-6B6A1897AE66}"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230728372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2CCC95F-56BC-43A0-B246-038120AAB038}"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495B02-B5A2-424A-9E79-BFD8DCDF9B86}"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300574692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EBD0C79-909A-49D9-BC33-8DD4DB16A164}"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D9198-8078-47CD-B3BC-BB0EFB4B2609}"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363900177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41869D3-4D03-4261-B5EF-4694CD67DCE0}" type="datetime1">
              <a:rPr lang="en-US" smtClean="0">
                <a:solidFill>
                  <a:srgbClr val="000000"/>
                </a:solidFill>
              </a:rPr>
              <a:pPr>
                <a:defRPr/>
              </a:pPr>
              <a:t>12/10/2014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241C09-A295-4D16-B417-B5EE77F4C5B7}" type="slidenum">
              <a:rPr lang="en-US">
                <a:solidFill>
                  <a:srgbClr val="000000"/>
                </a:solidFill>
              </a:rPr>
              <a:pPr>
                <a:defRPr/>
              </a:pPr>
              <a:t>‹#›</a:t>
            </a:fld>
            <a:endParaRPr lang="en-US" dirty="0">
              <a:solidFill>
                <a:srgbClr val="000000"/>
              </a:solidFill>
            </a:endParaRPr>
          </a:p>
        </p:txBody>
      </p:sp>
      <p:pic>
        <p:nvPicPr>
          <p:cNvPr id="9"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118000628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F1C766-120C-451B-9C43-01ADF02DE3DA}" type="datetime1">
              <a:rPr lang="en-US" smtClean="0">
                <a:solidFill>
                  <a:srgbClr val="000000"/>
                </a:solidFill>
              </a:rPr>
              <a:pPr>
                <a:defRPr/>
              </a:pPr>
              <a:t>12/10/2014</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494D82-B19E-49C9-B421-87883DF84014}" type="slidenum">
              <a:rPr lang="en-US">
                <a:solidFill>
                  <a:srgbClr val="000000"/>
                </a:solidFill>
              </a:rPr>
              <a:pPr>
                <a:defRPr/>
              </a:pPr>
              <a:t>‹#›</a:t>
            </a:fld>
            <a:endParaRPr lang="en-US" dirty="0">
              <a:solidFill>
                <a:srgbClr val="000000"/>
              </a:solidFill>
            </a:endParaRPr>
          </a:p>
        </p:txBody>
      </p:sp>
      <p:pic>
        <p:nvPicPr>
          <p:cNvPr id="11"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97967085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9472126-91A9-4D0D-90FE-20DFDAC933C2}" type="datetime1">
              <a:rPr lang="en-US" smtClean="0">
                <a:solidFill>
                  <a:srgbClr val="000000"/>
                </a:solidFill>
              </a:rPr>
              <a:pPr>
                <a:defRPr/>
              </a:pPr>
              <a:t>12/10/2014</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E752F6-C090-4B1A-B834-9C38F25F5840}" type="slidenum">
              <a:rPr lang="en-US">
                <a:solidFill>
                  <a:srgbClr val="000000"/>
                </a:solidFill>
              </a:rPr>
              <a:pPr>
                <a:defRPr/>
              </a:pPr>
              <a:t>‹#›</a:t>
            </a:fld>
            <a:endParaRPr lang="en-US" dirty="0">
              <a:solidFill>
                <a:srgbClr val="000000"/>
              </a:solidFill>
            </a:endParaRPr>
          </a:p>
        </p:txBody>
      </p:sp>
      <p:pic>
        <p:nvPicPr>
          <p:cNvPr id="7"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29856474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7B595-A61D-4C74-BBE8-925D20FF3D21}" type="datetime1">
              <a:rPr lang="en-US" smtClean="0"/>
              <a:pPr/>
              <a:t>12/10/2014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1242646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CD5E789-8AD8-4A5F-843A-C00C461829C1}" type="datetime1">
              <a:rPr lang="en-US" smtClean="0">
                <a:solidFill>
                  <a:srgbClr val="000000"/>
                </a:solidFill>
              </a:rPr>
              <a:pPr>
                <a:defRPr/>
              </a:pPr>
              <a:t>12/10/2014</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9B8ADC9-A0EC-460C-A9E1-4EE2E6B3951A}" type="slidenum">
              <a:rPr lang="en-US">
                <a:solidFill>
                  <a:srgbClr val="000000"/>
                </a:solidFill>
              </a:rPr>
              <a:pPr>
                <a:defRPr/>
              </a:pPr>
              <a:t>‹#›</a:t>
            </a:fld>
            <a:endParaRPr lang="en-US" dirty="0">
              <a:solidFill>
                <a:srgbClr val="000000"/>
              </a:solidFill>
            </a:endParaRPr>
          </a:p>
        </p:txBody>
      </p:sp>
      <p:pic>
        <p:nvPicPr>
          <p:cNvPr id="6"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363004273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A3F87AF-6E72-460A-826D-35D971921543}" type="datetime1">
              <a:rPr lang="en-US" smtClean="0">
                <a:solidFill>
                  <a:srgbClr val="000000"/>
                </a:solidFill>
              </a:rPr>
              <a:pPr>
                <a:defRPr/>
              </a:pPr>
              <a:t>12/10/2014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229474-1C89-4CBE-9F1A-464C522F2933}" type="slidenum">
              <a:rPr lang="en-US">
                <a:solidFill>
                  <a:srgbClr val="000000"/>
                </a:solidFill>
              </a:rPr>
              <a:pPr>
                <a:defRPr/>
              </a:pPr>
              <a:t>‹#›</a:t>
            </a:fld>
            <a:endParaRPr lang="en-US" dirty="0">
              <a:solidFill>
                <a:srgbClr val="000000"/>
              </a:solidFill>
            </a:endParaRPr>
          </a:p>
        </p:txBody>
      </p:sp>
      <p:pic>
        <p:nvPicPr>
          <p:cNvPr id="9"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pic>
        <p:nvPicPr>
          <p:cNvPr id="11" name="Picture 10"/>
          <p:cNvPicPr>
            <a:picLocks noChangeAspect="1"/>
          </p:cNvPicPr>
          <p:nvPr userDrawn="1"/>
        </p:nvPicPr>
        <p:blipFill>
          <a:blip r:embed="rId3" cstate="print"/>
          <a:srcRect/>
          <a:stretch>
            <a:fillRect/>
          </a:stretch>
        </p:blipFill>
        <p:spPr bwMode="auto">
          <a:xfrm>
            <a:off x="11086498" y="130969"/>
            <a:ext cx="922337" cy="1069975"/>
          </a:xfrm>
          <a:prstGeom prst="rect">
            <a:avLst/>
          </a:prstGeom>
          <a:noFill/>
          <a:ln w="9525">
            <a:noFill/>
            <a:miter lim="800000"/>
            <a:headEnd/>
            <a:tailEnd/>
          </a:ln>
        </p:spPr>
      </p:pic>
    </p:spTree>
    <p:extLst>
      <p:ext uri="{BB962C8B-B14F-4D97-AF65-F5344CB8AC3E}">
        <p14:creationId xmlns:p14="http://schemas.microsoft.com/office/powerpoint/2010/main" val="26879827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C37F77B-5EEA-438B-82DF-ABC99DD62790}" type="datetime1">
              <a:rPr lang="en-US" smtClean="0">
                <a:solidFill>
                  <a:srgbClr val="000000"/>
                </a:solidFill>
              </a:rPr>
              <a:pPr>
                <a:defRPr/>
              </a:pPr>
              <a:t>12/10/2014</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F44D2C-A936-4035-804B-5B1C910B2989}" type="slidenum">
              <a:rPr lang="en-US">
                <a:solidFill>
                  <a:srgbClr val="000000"/>
                </a:solidFill>
              </a:rPr>
              <a:pPr>
                <a:defRPr/>
              </a:pPr>
              <a:t>‹#›</a:t>
            </a:fld>
            <a:endParaRPr lang="en-US" dirty="0">
              <a:solidFill>
                <a:srgbClr val="000000"/>
              </a:solidFill>
            </a:endParaRPr>
          </a:p>
        </p:txBody>
      </p:sp>
      <p:pic>
        <p:nvPicPr>
          <p:cNvPr id="9"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pic>
        <p:nvPicPr>
          <p:cNvPr id="11" name="Picture 10"/>
          <p:cNvPicPr>
            <a:picLocks noChangeAspect="1"/>
          </p:cNvPicPr>
          <p:nvPr userDrawn="1"/>
        </p:nvPicPr>
        <p:blipFill>
          <a:blip r:embed="rId3" cstate="print"/>
          <a:srcRect/>
          <a:stretch>
            <a:fillRect/>
          </a:stretch>
        </p:blipFill>
        <p:spPr bwMode="auto">
          <a:xfrm>
            <a:off x="11086498" y="130969"/>
            <a:ext cx="922337" cy="1069975"/>
          </a:xfrm>
          <a:prstGeom prst="rect">
            <a:avLst/>
          </a:prstGeom>
          <a:noFill/>
          <a:ln w="9525">
            <a:noFill/>
            <a:miter lim="800000"/>
            <a:headEnd/>
            <a:tailEnd/>
          </a:ln>
        </p:spPr>
      </p:pic>
    </p:spTree>
    <p:extLst>
      <p:ext uri="{BB962C8B-B14F-4D97-AF65-F5344CB8AC3E}">
        <p14:creationId xmlns:p14="http://schemas.microsoft.com/office/powerpoint/2010/main" val="143270803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FB4A4DE-3208-490E-BF89-AA51218BAB0C}"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54058-785C-4B44-8237-D15DACD92B6B}"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174047543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FEAE89B-7115-4C3D-9DB3-C9A5CCB3ECFF}" type="datetime1">
              <a:rPr lang="en-US" smtClean="0">
                <a:solidFill>
                  <a:srgbClr val="000000"/>
                </a:solidFill>
              </a:rPr>
              <a:pPr>
                <a:defRPr/>
              </a:pPr>
              <a:t>12/10/2014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A7D290-D904-40BB-8DB0-BA5891D4AA87}" type="slidenum">
              <a:rPr lang="en-US">
                <a:solidFill>
                  <a:srgbClr val="000000"/>
                </a:solidFill>
              </a:rPr>
              <a:pPr>
                <a:defRPr/>
              </a:pPr>
              <a:t>‹#›</a:t>
            </a:fld>
            <a:endParaRPr lang="en-US" dirty="0">
              <a:solidFill>
                <a:srgbClr val="000000"/>
              </a:solidFill>
            </a:endParaRPr>
          </a:p>
        </p:txBody>
      </p:sp>
      <p:pic>
        <p:nvPicPr>
          <p:cNvPr id="8"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392085463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8519F52-39A6-484D-A89C-1F798629665B}" type="datetime1">
              <a:rPr lang="en-US" smtClean="0">
                <a:solidFill>
                  <a:srgbClr val="000000"/>
                </a:solidFill>
              </a:rPr>
              <a:pPr>
                <a:defRPr/>
              </a:pPr>
              <a:t>12/10/2014</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DA8048-EF37-4EB9-9EE2-91399E4A45A3}" type="slidenum">
              <a:rPr lang="en-US">
                <a:solidFill>
                  <a:srgbClr val="000000"/>
                </a:solidFill>
              </a:rPr>
              <a:pPr>
                <a:defRPr/>
              </a:pPr>
              <a:t>‹#›</a:t>
            </a:fld>
            <a:endParaRPr lang="en-US" dirty="0">
              <a:solidFill>
                <a:srgbClr val="000000"/>
              </a:solidFill>
            </a:endParaRPr>
          </a:p>
        </p:txBody>
      </p:sp>
      <p:pic>
        <p:nvPicPr>
          <p:cNvPr id="7"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512853539"/>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8FCBA88-B204-42D4-BB96-B71DFEFBE047}" type="datetime1">
              <a:rPr lang="en-US" smtClean="0"/>
              <a:pPr/>
              <a:t>12/10/2014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3928936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18F4559-AAAD-44A3-9CCF-2D7302D0AD20}" type="datetime1">
              <a:rPr lang="en-US" smtClean="0"/>
              <a:pPr/>
              <a:t>12/10/2014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181175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9F53125-C3ED-4BCA-8414-A1B0AEA53906}" type="datetime1">
              <a:rPr lang="en-US" smtClean="0"/>
              <a:pPr/>
              <a:t>12/10/2014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336787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8DF54D-8AFD-45F9-A2DD-C8E229097727}" type="datetime1">
              <a:rPr lang="en-US" smtClean="0"/>
              <a:pPr/>
              <a:t>12/10/2014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9E88715-F2B9-4A3A-8579-B74D840CC0DB}" type="slidenum">
              <a:rPr lang="en-GB" smtClean="0"/>
              <a:pPr/>
              <a:t>‹#›</a:t>
            </a:fld>
            <a:endParaRPr lang="en-GB"/>
          </a:p>
        </p:txBody>
      </p:sp>
      <p:pic>
        <p:nvPicPr>
          <p:cNvPr id="6" name="Picture 6"/>
          <p:cNvPicPr>
            <a:picLocks noChangeAspect="1" noChangeArrowheads="1"/>
          </p:cNvPicPr>
          <p:nvPr userDrawn="1"/>
        </p:nvPicPr>
        <p:blipFill>
          <a:blip r:embed="rId2" cstate="print">
            <a:clrChange>
              <a:clrFrom>
                <a:srgbClr val="FFFFFF"/>
              </a:clrFrom>
              <a:clrTo>
                <a:srgbClr val="FFFFFF">
                  <a:alpha val="0"/>
                </a:srgbClr>
              </a:clrTo>
            </a:clrChange>
            <a:lum bright="-24000" contrast="36000"/>
          </a:blip>
          <a:srcRect t="23111" r="43889" b="9334"/>
          <a:stretch>
            <a:fillRect/>
          </a:stretch>
        </p:blipFill>
        <p:spPr bwMode="auto">
          <a:xfrm>
            <a:off x="-304800" y="-47625"/>
            <a:ext cx="2032000" cy="1133475"/>
          </a:xfrm>
          <a:prstGeom prst="rect">
            <a:avLst/>
          </a:prstGeom>
          <a:noFill/>
          <a:ln w="9525">
            <a:noFill/>
            <a:miter lim="800000"/>
            <a:headEnd/>
            <a:tailEnd/>
          </a:ln>
        </p:spPr>
      </p:pic>
    </p:spTree>
    <p:extLst>
      <p:ext uri="{BB962C8B-B14F-4D97-AF65-F5344CB8AC3E}">
        <p14:creationId xmlns:p14="http://schemas.microsoft.com/office/powerpoint/2010/main" val="38993437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4AE8F-1A17-4C1B-A069-69F0BDC4CA60}" type="datetime1">
              <a:rPr lang="en-US" smtClean="0"/>
              <a:pPr/>
              <a:t>12/10/2014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383434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732996-1A15-43C9-A6D8-9BB26BBC3B0B}" type="datetime1">
              <a:rPr lang="en-US" smtClean="0"/>
              <a:pPr/>
              <a:t>12/10/2014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184842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A38A2-D2FB-44A4-BB22-C864F0C6B2BB}" type="datetime1">
              <a:rPr lang="en-US" smtClean="0"/>
              <a:pPr/>
              <a:t>12/10/2014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88715-F2B9-4A3A-8579-B74D840CC0DB}" type="slidenum">
              <a:rPr lang="en-GB" smtClean="0"/>
              <a:pPr/>
              <a:t>‹#›</a:t>
            </a:fld>
            <a:endParaRPr lang="en-GB"/>
          </a:p>
        </p:txBody>
      </p:sp>
      <p:pic>
        <p:nvPicPr>
          <p:cNvPr id="7" name="Picture 10"/>
          <p:cNvPicPr>
            <a:picLocks noChangeAspect="1"/>
          </p:cNvPicPr>
          <p:nvPr/>
        </p:nvPicPr>
        <p:blipFill>
          <a:blip r:embed="rId13" cstate="print"/>
          <a:srcRect/>
          <a:stretch>
            <a:fillRect/>
          </a:stretch>
        </p:blipFill>
        <p:spPr bwMode="auto">
          <a:xfrm>
            <a:off x="11086498" y="130969"/>
            <a:ext cx="922337" cy="1069975"/>
          </a:xfrm>
          <a:prstGeom prst="rect">
            <a:avLst/>
          </a:prstGeom>
          <a:noFill/>
          <a:ln w="9525">
            <a:noFill/>
            <a:miter lim="800000"/>
            <a:headEnd/>
            <a:tailEnd/>
          </a:ln>
        </p:spPr>
      </p:pic>
    </p:spTree>
    <p:extLst>
      <p:ext uri="{BB962C8B-B14F-4D97-AF65-F5344CB8AC3E}">
        <p14:creationId xmlns:p14="http://schemas.microsoft.com/office/powerpoint/2010/main" val="2807925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Arial" charset="0"/>
              </a:defRPr>
            </a:lvl1pPr>
          </a:lstStyle>
          <a:p>
            <a:pPr fontAlgn="base">
              <a:spcBef>
                <a:spcPct val="0"/>
              </a:spcBef>
              <a:spcAft>
                <a:spcPct val="0"/>
              </a:spcAft>
              <a:defRPr/>
            </a:pPr>
            <a:fld id="{4E4CBD16-D8CF-4795-AD52-5D12409A96E1}" type="datetime1">
              <a:rPr lang="en-US" smtClean="0">
                <a:solidFill>
                  <a:srgbClr val="000000"/>
                </a:solidFill>
              </a:rPr>
              <a:pPr fontAlgn="base">
                <a:spcBef>
                  <a:spcPct val="0"/>
                </a:spcBef>
                <a:spcAft>
                  <a:spcPct val="0"/>
                </a:spcAft>
                <a:defRPr/>
              </a:pPr>
              <a:t>12/10/2014</a:t>
            </a:fld>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Arial"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955483C9-2775-41DE-9D05-193FE5BF6DCD}" type="slidenum">
              <a:rPr lang="en-US">
                <a:solidFill>
                  <a:srgbClr val="000000"/>
                </a:solidFill>
                <a:ea typeface="ＭＳ Ｐゴシック" pitchFamily="34" charset="-128"/>
              </a:rPr>
              <a:pPr fontAlgn="base">
                <a:spcBef>
                  <a:spcPct val="0"/>
                </a:spcBef>
                <a:spcAft>
                  <a:spcPct val="0"/>
                </a:spcAft>
                <a:defRPr/>
              </a:pPr>
              <a:t>‹#›</a:t>
            </a:fld>
            <a:endParaRPr lang="en-US" dirty="0">
              <a:solidFill>
                <a:srgbClr val="000000"/>
              </a:solidFill>
              <a:ea typeface="ＭＳ Ｐゴシック" pitchFamily="34" charset="-128"/>
            </a:endParaRPr>
          </a:p>
        </p:txBody>
      </p:sp>
      <p:pic>
        <p:nvPicPr>
          <p:cNvPr id="7" name="Picture 10"/>
          <p:cNvPicPr>
            <a:picLocks noChangeAspect="1"/>
          </p:cNvPicPr>
          <p:nvPr/>
        </p:nvPicPr>
        <p:blipFill>
          <a:blip r:embed="rId14" cstate="print"/>
          <a:srcRect/>
          <a:stretch>
            <a:fillRect/>
          </a:stretch>
        </p:blipFill>
        <p:spPr bwMode="auto">
          <a:xfrm>
            <a:off x="11086498" y="130969"/>
            <a:ext cx="922337" cy="1069975"/>
          </a:xfrm>
          <a:prstGeom prst="rect">
            <a:avLst/>
          </a:prstGeom>
          <a:noFill/>
          <a:ln w="9525">
            <a:noFill/>
            <a:miter lim="800000"/>
            <a:headEnd/>
            <a:tailEnd/>
          </a:ln>
        </p:spPr>
      </p:pic>
    </p:spTree>
    <p:extLst>
      <p:ext uri="{BB962C8B-B14F-4D97-AF65-F5344CB8AC3E}">
        <p14:creationId xmlns:p14="http://schemas.microsoft.com/office/powerpoint/2010/main" val="1492124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Arial" charset="0"/>
              </a:defRPr>
            </a:lvl1pPr>
          </a:lstStyle>
          <a:p>
            <a:pPr fontAlgn="base">
              <a:spcBef>
                <a:spcPct val="0"/>
              </a:spcBef>
              <a:spcAft>
                <a:spcPct val="0"/>
              </a:spcAft>
              <a:defRPr/>
            </a:pPr>
            <a:fld id="{567F4ED0-C31A-472B-A64C-EE25F50ED1DB}" type="datetime1">
              <a:rPr lang="en-US" smtClean="0">
                <a:solidFill>
                  <a:srgbClr val="000000"/>
                </a:solidFill>
              </a:rPr>
              <a:pPr fontAlgn="base">
                <a:spcBef>
                  <a:spcPct val="0"/>
                </a:spcBef>
                <a:spcAft>
                  <a:spcPct val="0"/>
                </a:spcAft>
                <a:defRPr/>
              </a:pPr>
              <a:t>12/10/2014</a:t>
            </a:fld>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Arial"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955483C9-2775-41DE-9D05-193FE5BF6DCD}" type="slidenum">
              <a:rPr lang="en-US">
                <a:solidFill>
                  <a:srgbClr val="000000"/>
                </a:solidFill>
                <a:ea typeface="ＭＳ Ｐゴシック" pitchFamily="34" charset="-128"/>
              </a:rPr>
              <a:pPr fontAlgn="base">
                <a:spcBef>
                  <a:spcPct val="0"/>
                </a:spcBef>
                <a:spcAft>
                  <a:spcPct val="0"/>
                </a:spcAft>
                <a:defRPr/>
              </a:pPr>
              <a:t>‹#›</a:t>
            </a:fld>
            <a:endParaRPr lang="en-US" dirty="0">
              <a:solidFill>
                <a:srgbClr val="000000"/>
              </a:solidFill>
              <a:ea typeface="ＭＳ Ｐゴシック" pitchFamily="34" charset="-128"/>
            </a:endParaRPr>
          </a:p>
        </p:txBody>
      </p:sp>
      <p:pic>
        <p:nvPicPr>
          <p:cNvPr id="7" name="Picture 10"/>
          <p:cNvPicPr>
            <a:picLocks noChangeAspect="1"/>
          </p:cNvPicPr>
          <p:nvPr/>
        </p:nvPicPr>
        <p:blipFill>
          <a:blip r:embed="rId14" cstate="print"/>
          <a:srcRect/>
          <a:stretch>
            <a:fillRect/>
          </a:stretch>
        </p:blipFill>
        <p:spPr bwMode="auto">
          <a:xfrm>
            <a:off x="11086498" y="130969"/>
            <a:ext cx="922337" cy="1069975"/>
          </a:xfrm>
          <a:prstGeom prst="rect">
            <a:avLst/>
          </a:prstGeom>
          <a:noFill/>
          <a:ln w="9525">
            <a:noFill/>
            <a:miter lim="800000"/>
            <a:headEnd/>
            <a:tailEnd/>
          </a:ln>
        </p:spPr>
      </p:pic>
    </p:spTree>
    <p:extLst>
      <p:ext uri="{BB962C8B-B14F-4D97-AF65-F5344CB8AC3E}">
        <p14:creationId xmlns:p14="http://schemas.microsoft.com/office/powerpoint/2010/main" val="9389335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3.xml"/><Relationship Id="rId1" Type="http://schemas.openxmlformats.org/officeDocument/2006/relationships/slideLayout" Target="../slideLayouts/slideLayout30.xml"/><Relationship Id="rId4" Type="http://schemas.openxmlformats.org/officeDocument/2006/relationships/image" Target="../media/image81.jpeg"/></Relationships>
</file>

<file path=ppt/slides/_rels/slide10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84.xml"/><Relationship Id="rId1" Type="http://schemas.openxmlformats.org/officeDocument/2006/relationships/slideLayout" Target="../slideLayouts/slideLayout30.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 Id="rId9" Type="http://schemas.openxmlformats.org/officeDocument/2006/relationships/image" Target="../media/image8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5.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5.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5.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45.jpeg"/><Relationship Id="rId7" Type="http://schemas.openxmlformats.org/officeDocument/2006/relationships/diagramQuickStyle" Target="../diagrams/quickStyle25.xml"/><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46.jpeg"/><Relationship Id="rId9" Type="http://schemas.microsoft.com/office/2007/relationships/diagramDrawing" Target="../diagrams/drawing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47.png"/><Relationship Id="rId7" Type="http://schemas.openxmlformats.org/officeDocument/2006/relationships/diagramQuickStyle" Target="../diagrams/quickStyle26.xml"/><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48.png"/><Relationship Id="rId9" Type="http://schemas.microsoft.com/office/2007/relationships/diagramDrawing" Target="../diagrams/drawing26.xml"/></Relationships>
</file>

<file path=ppt/slides/_rels/slide41.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49.jpeg"/><Relationship Id="rId7" Type="http://schemas.openxmlformats.org/officeDocument/2006/relationships/diagramColors" Target="../diagrams/colors27.xml"/><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diagramQuickStyle" Target="../diagrams/quickStyle27.xml"/><Relationship Id="rId5" Type="http://schemas.openxmlformats.org/officeDocument/2006/relationships/diagramLayout" Target="../diagrams/layout27.xml"/><Relationship Id="rId10" Type="http://schemas.openxmlformats.org/officeDocument/2006/relationships/image" Target="../media/image51.jpeg"/><Relationship Id="rId4" Type="http://schemas.openxmlformats.org/officeDocument/2006/relationships/diagramData" Target="../diagrams/data27.xml"/><Relationship Id="rId9" Type="http://schemas.openxmlformats.org/officeDocument/2006/relationships/image" Target="../media/image50.jpeg"/></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28.xml"/><Relationship Id="rId3" Type="http://schemas.openxmlformats.org/officeDocument/2006/relationships/image" Target="../media/image52.png"/><Relationship Id="rId7" Type="http://schemas.openxmlformats.org/officeDocument/2006/relationships/diagramLayout" Target="../diagrams/layout28.xml"/><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diagramData" Target="../diagrams/data28.xml"/><Relationship Id="rId5" Type="http://schemas.microsoft.com/office/2007/relationships/hdphoto" Target="../media/hdphoto1.wdp"/><Relationship Id="rId10" Type="http://schemas.microsoft.com/office/2007/relationships/diagramDrawing" Target="../diagrams/drawing28.xml"/><Relationship Id="rId4" Type="http://schemas.openxmlformats.org/officeDocument/2006/relationships/image" Target="../media/image53.png"/><Relationship Id="rId9" Type="http://schemas.openxmlformats.org/officeDocument/2006/relationships/diagramColors" Target="../diagrams/colors28.xml"/></Relationships>
</file>

<file path=ppt/slides/_rels/slide4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43.xml"/><Relationship Id="rId1" Type="http://schemas.openxmlformats.org/officeDocument/2006/relationships/slideLayout" Target="../slideLayouts/slideLayout3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8.xml"/><Relationship Id="rId1" Type="http://schemas.openxmlformats.org/officeDocument/2006/relationships/slideLayout" Target="../slideLayouts/slideLayout30.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49.xml"/><Relationship Id="rId1" Type="http://schemas.openxmlformats.org/officeDocument/2006/relationships/slideLayout" Target="../slideLayouts/slideLayout3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0.xml"/><Relationship Id="rId1" Type="http://schemas.openxmlformats.org/officeDocument/2006/relationships/slideLayout" Target="../slideLayouts/slideLayout30.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1.xml"/><Relationship Id="rId1" Type="http://schemas.openxmlformats.org/officeDocument/2006/relationships/slideLayout" Target="../slideLayouts/slideLayout30.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2.xml"/><Relationship Id="rId1" Type="http://schemas.openxmlformats.org/officeDocument/2006/relationships/slideLayout" Target="../slideLayouts/slideLayout30.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openxmlformats.org/officeDocument/2006/relationships/slide" Target="slide9.xml"/></Relationships>
</file>

<file path=ppt/slides/_rels/slide6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5.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56.xml"/><Relationship Id="rId1" Type="http://schemas.openxmlformats.org/officeDocument/2006/relationships/slideLayout" Target="../slideLayouts/slideLayout30.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74.xml.rels><?xml version="1.0" encoding="UTF-8" standalone="yes"?>
<Relationships xmlns="http://schemas.openxmlformats.org/package/2006/relationships"><Relationship Id="rId8" Type="http://schemas.openxmlformats.org/officeDocument/2006/relationships/diagramQuickStyle" Target="../diagrams/quickStyle40.xml"/><Relationship Id="rId3" Type="http://schemas.openxmlformats.org/officeDocument/2006/relationships/image" Target="../media/image61.png"/><Relationship Id="rId7" Type="http://schemas.openxmlformats.org/officeDocument/2006/relationships/diagramLayout" Target="../diagrams/layout40.xml"/><Relationship Id="rId2" Type="http://schemas.openxmlformats.org/officeDocument/2006/relationships/notesSlide" Target="../notesSlides/notesSlide57.xml"/><Relationship Id="rId1" Type="http://schemas.openxmlformats.org/officeDocument/2006/relationships/slideLayout" Target="../slideLayouts/slideLayout30.xml"/><Relationship Id="rId6" Type="http://schemas.openxmlformats.org/officeDocument/2006/relationships/diagramData" Target="../diagrams/data40.xml"/><Relationship Id="rId11" Type="http://schemas.openxmlformats.org/officeDocument/2006/relationships/image" Target="../media/image64.png"/><Relationship Id="rId5" Type="http://schemas.openxmlformats.org/officeDocument/2006/relationships/image" Target="../media/image63.jpeg"/><Relationship Id="rId10" Type="http://schemas.microsoft.com/office/2007/relationships/diagramDrawing" Target="../diagrams/drawing40.xml"/><Relationship Id="rId4" Type="http://schemas.openxmlformats.org/officeDocument/2006/relationships/image" Target="../media/image62.jpeg"/><Relationship Id="rId9" Type="http://schemas.openxmlformats.org/officeDocument/2006/relationships/diagramColors" Target="../diagrams/colors40.xml"/></Relationships>
</file>

<file path=ppt/slides/_rels/slide7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58.xml"/><Relationship Id="rId1" Type="http://schemas.openxmlformats.org/officeDocument/2006/relationships/slideLayout" Target="../slideLayouts/slideLayout30.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 Id="rId9" Type="http://schemas.openxmlformats.org/officeDocument/2006/relationships/image" Target="../media/image66.jpeg"/></Relationships>
</file>

<file path=ppt/slides/_rels/slide7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59.xml"/><Relationship Id="rId1" Type="http://schemas.openxmlformats.org/officeDocument/2006/relationships/slideLayout" Target="../slideLayouts/slideLayout30.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 Id="rId9" Type="http://schemas.openxmlformats.org/officeDocument/2006/relationships/image" Target="../media/image68.jpeg"/></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30.xml"/><Relationship Id="rId4" Type="http://schemas.openxmlformats.org/officeDocument/2006/relationships/image" Target="../media/image70.jpeg"/></Relationships>
</file>

<file path=ppt/slides/_rels/slide7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1.xml"/><Relationship Id="rId1" Type="http://schemas.openxmlformats.org/officeDocument/2006/relationships/slideLayout" Target="../slideLayouts/slideLayout30.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3.xml"/><Relationship Id="rId1" Type="http://schemas.openxmlformats.org/officeDocument/2006/relationships/slideLayout" Target="../slideLayouts/slideLayout30.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6.xml"/><Relationship Id="rId1" Type="http://schemas.openxmlformats.org/officeDocument/2006/relationships/slideLayout" Target="../slideLayouts/slideLayout30.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67.xml"/><Relationship Id="rId1" Type="http://schemas.openxmlformats.org/officeDocument/2006/relationships/slideLayout" Target="../slideLayouts/slideLayout30.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1.xml"/><Relationship Id="rId1" Type="http://schemas.openxmlformats.org/officeDocument/2006/relationships/slideLayout" Target="../slideLayouts/slideLayout30.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slide" Target="slide69.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75.xml"/><Relationship Id="rId1" Type="http://schemas.openxmlformats.org/officeDocument/2006/relationships/slideLayout" Target="../slideLayouts/slideLayout30.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30.xml"/><Relationship Id="rId4" Type="http://schemas.openxmlformats.org/officeDocument/2006/relationships/image" Target="../media/image76.jpeg"/></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81.xml"/><Relationship Id="rId1" Type="http://schemas.openxmlformats.org/officeDocument/2006/relationships/slideLayout" Target="../slideLayouts/slideLayout30.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30.xml"/><Relationship Id="rId5" Type="http://schemas.openxmlformats.org/officeDocument/2006/relationships/image" Target="../media/image79.jpeg"/><Relationship Id="rId4" Type="http://schemas.openxmlformats.org/officeDocument/2006/relationships/image" Target="../media/image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lum bright="6000"/>
          </a:blip>
          <a:srcRect l="2890" t="17666" r="6250" b="9049"/>
          <a:stretch/>
        </p:blipFill>
        <p:spPr bwMode="auto">
          <a:xfrm>
            <a:off x="4386263" y="485768"/>
            <a:ext cx="2957512" cy="2681527"/>
          </a:xfrm>
          <a:prstGeom prst="ellipse">
            <a:avLst/>
          </a:prstGeom>
          <a:ln w="63500" cap="rnd">
            <a:noFill/>
          </a:ln>
          <a:effectLst/>
          <a:scene3d>
            <a:camera prst="orthographicFront">
              <a:rot lat="0" lon="0" rev="0"/>
            </a:camera>
            <a:lightRig rig="glow" dir="t">
              <a:rot lat="0" lon="0" rev="14100000"/>
            </a:lightRig>
          </a:scene3d>
          <a:sp3d prstMaterial="softEdge">
            <a:bevelT w="127000" prst="artDeco"/>
          </a:sp3d>
        </p:spPr>
      </p:pic>
      <p:sp>
        <p:nvSpPr>
          <p:cNvPr id="4101" name="Rectangle 2"/>
          <p:cNvSpPr>
            <a:spLocks noGrp="1"/>
          </p:cNvSpPr>
          <p:nvPr>
            <p:ph type="ctrTitle" idx="4294967295"/>
          </p:nvPr>
        </p:nvSpPr>
        <p:spPr>
          <a:xfrm>
            <a:off x="54593" y="3457576"/>
            <a:ext cx="12064620" cy="3339010"/>
          </a:xfrm>
          <a:solidFill>
            <a:srgbClr val="00B050"/>
          </a:solidFill>
          <a:ln>
            <a:noFill/>
          </a:ln>
          <a:effectLst/>
          <a:scene3d>
            <a:camera prst="orthographicFront">
              <a:rot lat="0" lon="0" rev="0"/>
            </a:camera>
            <a:lightRig rig="glow" dir="t">
              <a:rot lat="0" lon="0" rev="14100000"/>
            </a:lightRig>
          </a:scene3d>
          <a:sp3d prstMaterial="softEdge">
            <a:bevelT w="127000" prst="convex"/>
          </a:sp3d>
        </p:spPr>
        <p:style>
          <a:lnRef idx="0">
            <a:schemeClr val="accent6"/>
          </a:lnRef>
          <a:fillRef idx="3">
            <a:schemeClr val="accent6"/>
          </a:fillRef>
          <a:effectRef idx="3">
            <a:schemeClr val="accent6"/>
          </a:effectRef>
          <a:fontRef idx="minor">
            <a:schemeClr val="lt1"/>
          </a:fontRef>
        </p:style>
        <p:txBody>
          <a:bodyPr vert="horz" lIns="91440" tIns="45720" rIns="91440" bIns="45720" rtlCol="0">
            <a:noAutofit/>
            <a:sp3d extrusionH="57150">
              <a:bevelT w="38100" h="38100" prst="convex"/>
            </a:sp3d>
          </a:bodyPr>
          <a:lstStyle/>
          <a:p>
            <a:pPr algn="ctr">
              <a:lnSpc>
                <a:spcPct val="100000"/>
              </a:lnSpc>
              <a:spcBef>
                <a:spcPts val="1000"/>
              </a:spcBef>
              <a:buFont typeface="Arial" panose="020B0604020202020204" pitchFamily="34" charset="0"/>
            </a:pPr>
            <a:r>
              <a:rPr lang="en-GB"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Disaster Management in Pakistan </a:t>
            </a:r>
            <a:r>
              <a:rPr lang="en-GB"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GB"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GB" sz="3600" b="1" dirty="0" smtClean="0">
                <a:ln w="0"/>
                <a:solidFill>
                  <a:schemeClr val="bg1"/>
                </a:solidFill>
                <a:effectLst>
                  <a:outerShdw blurRad="38100" dist="19050" dir="2700000" algn="tl" rotWithShape="0">
                    <a:schemeClr val="dk1">
                      <a:alpha val="40000"/>
                    </a:schemeClr>
                  </a:outerShdw>
                </a:effectLst>
              </a:rPr>
              <a:t>(Experiences </a:t>
            </a:r>
            <a:r>
              <a:rPr lang="en-GB" sz="3600" b="1" dirty="0">
                <a:ln w="0"/>
                <a:solidFill>
                  <a:schemeClr val="bg1"/>
                </a:solidFill>
                <a:effectLst>
                  <a:outerShdw blurRad="38100" dist="19050" dir="2700000" algn="tl" rotWithShape="0">
                    <a:schemeClr val="dk1">
                      <a:alpha val="40000"/>
                    </a:schemeClr>
                  </a:outerShdw>
                </a:effectLst>
              </a:rPr>
              <a:t>and </a:t>
            </a:r>
            <a:r>
              <a:rPr lang="en-GB" sz="3600" b="1" dirty="0" smtClean="0">
                <a:ln w="0"/>
                <a:solidFill>
                  <a:schemeClr val="bg1"/>
                </a:solidFill>
                <a:effectLst>
                  <a:outerShdw blurRad="38100" dist="19050" dir="2700000" algn="tl" rotWithShape="0">
                    <a:schemeClr val="dk1">
                      <a:alpha val="40000"/>
                    </a:schemeClr>
                  </a:outerShdw>
                </a:effectLst>
              </a:rPr>
              <a:t>Challenges)</a:t>
            </a:r>
            <a:r>
              <a:rPr lang="en-GB" sz="3600" b="1" dirty="0">
                <a:ln w="0"/>
                <a:solidFill>
                  <a:schemeClr val="bg1"/>
                </a:solidFill>
                <a:effectLst>
                  <a:outerShdw blurRad="38100" dist="19050" dir="2700000" algn="tl" rotWithShape="0">
                    <a:schemeClr val="dk1">
                      <a:alpha val="40000"/>
                    </a:schemeClr>
                  </a:outerShdw>
                </a:effectLst>
              </a:rPr>
              <a:t/>
            </a:r>
            <a:br>
              <a:rPr lang="en-GB" sz="3600" b="1" dirty="0">
                <a:ln w="0"/>
                <a:solidFill>
                  <a:schemeClr val="bg1"/>
                </a:solidFill>
                <a:effectLst>
                  <a:outerShdw blurRad="38100" dist="19050" dir="2700000" algn="tl" rotWithShape="0">
                    <a:schemeClr val="dk1">
                      <a:alpha val="40000"/>
                    </a:schemeClr>
                  </a:outerShdw>
                </a:effectLst>
              </a:rPr>
            </a:br>
            <a:r>
              <a:rPr lang="en-GB" sz="2400" dirty="0" smtClean="0">
                <a:ln w="0"/>
                <a:solidFill>
                  <a:schemeClr val="tx1"/>
                </a:solidFill>
                <a:effectLst>
                  <a:outerShdw blurRad="38100" dist="19050" dir="2700000" algn="tl" rotWithShape="0">
                    <a:schemeClr val="dk1">
                      <a:alpha val="40000"/>
                    </a:schemeClr>
                  </a:outerShdw>
                </a:effectLst>
              </a:rPr>
              <a:t>By</a:t>
            </a:r>
            <a:r>
              <a:rPr lang="en-GB" sz="3600" b="1" dirty="0" smtClean="0">
                <a:ln w="0"/>
                <a:solidFill>
                  <a:schemeClr val="bg1"/>
                </a:solidFill>
                <a:effectLst>
                  <a:outerShdw blurRad="38100" dist="19050" dir="2700000" algn="tl" rotWithShape="0">
                    <a:schemeClr val="dk1">
                      <a:alpha val="40000"/>
                    </a:schemeClr>
                  </a:outerShdw>
                </a:effectLst>
              </a:rPr>
              <a:t> </a:t>
            </a:r>
            <a:br>
              <a:rPr lang="en-GB" sz="3600" b="1" dirty="0" smtClean="0">
                <a:ln w="0"/>
                <a:solidFill>
                  <a:schemeClr val="bg1"/>
                </a:solidFill>
                <a:effectLst>
                  <a:outerShdw blurRad="38100" dist="19050" dir="2700000" algn="tl" rotWithShape="0">
                    <a:schemeClr val="dk1">
                      <a:alpha val="40000"/>
                    </a:schemeClr>
                  </a:outerShdw>
                </a:effectLst>
              </a:rPr>
            </a:br>
            <a:r>
              <a:rPr lang="en-GB" sz="3600" b="1" dirty="0" smtClean="0">
                <a:ln w="0"/>
                <a:solidFill>
                  <a:srgbClr val="002060"/>
                </a:solidFill>
                <a:effectLst>
                  <a:outerShdw blurRad="38100" dist="19050" dir="2700000" algn="tl" rotWithShape="0">
                    <a:schemeClr val="dk1">
                      <a:alpha val="40000"/>
                    </a:schemeClr>
                  </a:outerShdw>
                </a:effectLst>
              </a:rPr>
              <a:t>Major General Muhammad Saeed </a:t>
            </a:r>
            <a:r>
              <a:rPr lang="en-GB" sz="3600" b="1" dirty="0" err="1" smtClean="0">
                <a:ln w="0"/>
                <a:solidFill>
                  <a:srgbClr val="002060"/>
                </a:solidFill>
                <a:effectLst>
                  <a:outerShdw blurRad="38100" dist="19050" dir="2700000" algn="tl" rotWithShape="0">
                    <a:schemeClr val="dk1">
                      <a:alpha val="40000"/>
                    </a:schemeClr>
                  </a:outerShdw>
                </a:effectLst>
              </a:rPr>
              <a:t>Aleem</a:t>
            </a:r>
            <a:r>
              <a:rPr lang="en-GB" sz="3600" b="1" dirty="0" smtClean="0">
                <a:ln w="0"/>
                <a:solidFill>
                  <a:schemeClr val="bg1"/>
                </a:solidFill>
                <a:effectLst>
                  <a:outerShdw blurRad="38100" dist="19050" dir="2700000" algn="tl" rotWithShape="0">
                    <a:schemeClr val="dk1">
                      <a:alpha val="40000"/>
                    </a:schemeClr>
                  </a:outerShdw>
                </a:effectLst>
              </a:rPr>
              <a:t> </a:t>
            </a:r>
            <a:br>
              <a:rPr lang="en-GB" sz="3600" b="1" dirty="0" smtClean="0">
                <a:ln w="0"/>
                <a:solidFill>
                  <a:schemeClr val="bg1"/>
                </a:solidFill>
                <a:effectLst>
                  <a:outerShdw blurRad="38100" dist="19050" dir="2700000" algn="tl" rotWithShape="0">
                    <a:schemeClr val="dk1">
                      <a:alpha val="40000"/>
                    </a:schemeClr>
                  </a:outerShdw>
                </a:effectLst>
              </a:rPr>
            </a:br>
            <a:r>
              <a:rPr lang="en-GB" sz="3200" b="1" dirty="0" smtClean="0">
                <a:ln w="0"/>
                <a:solidFill>
                  <a:schemeClr val="bg1"/>
                </a:solidFill>
                <a:effectLst>
                  <a:outerShdw blurRad="38100" dist="19050" dir="2700000" algn="tl" rotWithShape="0">
                    <a:schemeClr val="dk1">
                      <a:alpha val="40000"/>
                    </a:schemeClr>
                  </a:outerShdw>
                </a:effectLst>
                <a:latin typeface="Book Antiqua" panose="02040602050305030304" pitchFamily="18" charset="0"/>
              </a:rPr>
              <a:t>Chairman</a:t>
            </a:r>
            <a:r>
              <a:rPr lang="en-GB" sz="3200" b="1" i="1" dirty="0" smtClean="0">
                <a:ln w="0"/>
                <a:solidFill>
                  <a:schemeClr val="bg1"/>
                </a:solidFill>
                <a:effectLst>
                  <a:outerShdw blurRad="38100" dist="19050" dir="2700000" algn="tl" rotWithShape="0">
                    <a:schemeClr val="dk1">
                      <a:alpha val="40000"/>
                    </a:schemeClr>
                  </a:outerShdw>
                </a:effectLst>
                <a:latin typeface="Book Antiqua" panose="02040602050305030304" pitchFamily="18" charset="0"/>
              </a:rPr>
              <a:t> </a:t>
            </a:r>
            <a:r>
              <a:rPr lang="en-GB" sz="3200" b="1" i="1" dirty="0" smtClean="0">
                <a:ln w="0"/>
                <a:solidFill>
                  <a:srgbClr val="FFFF00"/>
                </a:solidFill>
                <a:effectLst>
                  <a:outerShdw blurRad="38100" dist="19050" dir="2700000" algn="tl" rotWithShape="0">
                    <a:schemeClr val="dk1">
                      <a:alpha val="40000"/>
                    </a:schemeClr>
                  </a:outerShdw>
                </a:effectLst>
                <a:latin typeface="Book Antiqua" panose="02040602050305030304" pitchFamily="18" charset="0"/>
              </a:rPr>
              <a:t>National Disaster Management Authority</a:t>
            </a:r>
            <a:endParaRPr lang="en-GB" sz="3200" b="1" dirty="0">
              <a:ln w="0"/>
              <a:solidFill>
                <a:schemeClr val="bg1"/>
              </a:solidFill>
              <a:effectLst>
                <a:outerShdw blurRad="38100" dist="19050" dir="2700000" algn="tl" rotWithShape="0">
                  <a:schemeClr val="dk1">
                    <a:alpha val="40000"/>
                  </a:schemeClr>
                </a:outerShdw>
              </a:effectLst>
              <a:latin typeface="Book Antiqua" panose="02040602050305030304" pitchFamily="18" charset="0"/>
            </a:endParaRPr>
          </a:p>
        </p:txBody>
      </p:sp>
    </p:spTree>
    <p:extLst>
      <p:ext uri="{BB962C8B-B14F-4D97-AF65-F5344CB8AC3E}">
        <p14:creationId xmlns:p14="http://schemas.microsoft.com/office/powerpoint/2010/main" val="72321313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10</a:t>
            </a:fld>
            <a:endParaRPr lang="en-US" dirty="0">
              <a:solidFill>
                <a:srgbClr val="000000"/>
              </a:solidFill>
            </a:endParaRPr>
          </a:p>
        </p:txBody>
      </p:sp>
      <p:sp>
        <p:nvSpPr>
          <p:cNvPr id="5"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Disaster Management Structure</a:t>
            </a:r>
          </a:p>
        </p:txBody>
      </p:sp>
      <p:grpSp>
        <p:nvGrpSpPr>
          <p:cNvPr id="6" name="Group 8"/>
          <p:cNvGrpSpPr/>
          <p:nvPr/>
        </p:nvGrpSpPr>
        <p:grpSpPr>
          <a:xfrm>
            <a:off x="257160" y="719666"/>
            <a:ext cx="11701462" cy="6138334"/>
            <a:chOff x="257160" y="719666"/>
            <a:chExt cx="11701462" cy="6138334"/>
          </a:xfrm>
        </p:grpSpPr>
        <p:cxnSp>
          <p:nvCxnSpPr>
            <p:cNvPr id="35" name="Straight Connector 34"/>
            <p:cNvCxnSpPr/>
            <p:nvPr/>
          </p:nvCxnSpPr>
          <p:spPr>
            <a:xfrm flipH="1">
              <a:off x="4390667" y="4356846"/>
              <a:ext cx="3606122" cy="6723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4390667" y="3099547"/>
              <a:ext cx="3693318" cy="142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557442" y="4543420"/>
              <a:ext cx="14289" cy="89535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9" idx="0"/>
            </p:cNvCxnSpPr>
            <p:nvPr/>
          </p:nvCxnSpPr>
          <p:spPr>
            <a:xfrm>
              <a:off x="2376468" y="4737098"/>
              <a:ext cx="0" cy="701681"/>
            </a:xfrm>
            <a:prstGeom prst="line">
              <a:avLst/>
            </a:prstGeom>
            <a:ln w="57150">
              <a:noFill/>
              <a:prstDash val="sys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1"/>
            </a:lnRef>
            <a:fillRef idx="0">
              <a:schemeClr val="accent1"/>
            </a:fillRef>
            <a:effectRef idx="0">
              <a:schemeClr val="accent1"/>
            </a:effectRef>
            <a:fontRef idx="minor">
              <a:schemeClr val="tx1"/>
            </a:fontRef>
          </p:style>
        </p:cxnSp>
        <p:graphicFrame>
          <p:nvGraphicFramePr>
            <p:cNvPr id="3" name="Diagram 2"/>
            <p:cNvGraphicFramePr/>
            <p:nvPr>
              <p:extLst>
                <p:ext uri="{D42A27DB-BD31-4B8C-83A1-F6EECF244321}">
                  <p14:modId xmlns:p14="http://schemas.microsoft.com/office/powerpoint/2010/main" val="1219040302"/>
                </p:ext>
              </p:extLst>
            </p:nvPr>
          </p:nvGraphicFramePr>
          <p:xfrm>
            <a:off x="257160" y="719666"/>
            <a:ext cx="11701462"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_s1036"/>
            <p:cNvSpPr>
              <a:spLocks noChangeArrowheads="1"/>
            </p:cNvSpPr>
            <p:nvPr/>
          </p:nvSpPr>
          <p:spPr bwMode="auto">
            <a:xfrm>
              <a:off x="3523645" y="3575781"/>
              <a:ext cx="2344737" cy="579438"/>
            </a:xfrm>
            <a:prstGeom prst="roundRect">
              <a:avLst>
                <a:gd name="adj" fmla="val 16667"/>
              </a:avLst>
            </a:prstGeom>
            <a:solidFill>
              <a:schemeClr val="bg2">
                <a:lumMod val="50000"/>
              </a:schemeClr>
            </a:solidFill>
            <a:ln w="9525">
              <a:noFill/>
              <a:round/>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28647" tIns="14323" rIns="28647" bIns="14323" anchor="ctr"/>
            <a:lstStyle/>
            <a:p>
              <a:pPr algn="ctr">
                <a:lnSpc>
                  <a:spcPct val="80000"/>
                </a:lnSpc>
              </a:pPr>
              <a:r>
                <a:rPr lang="en-GB" sz="2000" dirty="0">
                  <a:solidFill>
                    <a:schemeClr val="bg1"/>
                  </a:solidFill>
                  <a:latin typeface="Arial Black" pitchFamily="34" charset="0"/>
                </a:rPr>
                <a:t>Climate Change</a:t>
              </a:r>
            </a:p>
            <a:p>
              <a:pPr algn="ctr">
                <a:lnSpc>
                  <a:spcPct val="80000"/>
                </a:lnSpc>
              </a:pPr>
              <a:r>
                <a:rPr lang="en-GB" sz="2000" dirty="0">
                  <a:solidFill>
                    <a:schemeClr val="bg1"/>
                  </a:solidFill>
                  <a:latin typeface="Arial Black" pitchFamily="34" charset="0"/>
                </a:rPr>
                <a:t>Division</a:t>
              </a:r>
            </a:p>
          </p:txBody>
        </p:sp>
        <p:cxnSp>
          <p:nvCxnSpPr>
            <p:cNvPr id="32" name="Straight Connector 31"/>
            <p:cNvCxnSpPr/>
            <p:nvPr/>
          </p:nvCxnSpPr>
          <p:spPr>
            <a:xfrm>
              <a:off x="4243929" y="4583761"/>
              <a:ext cx="0" cy="2540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_s1036"/>
            <p:cNvSpPr>
              <a:spLocks noChangeArrowheads="1"/>
            </p:cNvSpPr>
            <p:nvPr/>
          </p:nvSpPr>
          <p:spPr bwMode="auto">
            <a:xfrm>
              <a:off x="1833542" y="4810136"/>
              <a:ext cx="1447800" cy="460367"/>
            </a:xfrm>
            <a:prstGeom prst="roundRect">
              <a:avLst>
                <a:gd name="adj" fmla="val 16667"/>
              </a:avLst>
            </a:prstGeom>
            <a:solidFill>
              <a:schemeClr val="bg2">
                <a:lumMod val="50000"/>
              </a:schemeClr>
            </a:solidFill>
            <a:ln w="28575">
              <a:noFill/>
              <a:prstDash val="dash"/>
              <a:round/>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28647" tIns="14323" rIns="28647" bIns="14323" anchor="ctr"/>
            <a:lstStyle/>
            <a:p>
              <a:pPr algn="ctr"/>
              <a:r>
                <a:rPr lang="en-GB" sz="2000" dirty="0">
                  <a:solidFill>
                    <a:schemeClr val="bg1"/>
                  </a:solidFill>
                  <a:latin typeface="Arial Black" pitchFamily="34" charset="0"/>
                </a:rPr>
                <a:t>NDRF</a:t>
              </a:r>
            </a:p>
          </p:txBody>
        </p:sp>
        <p:sp>
          <p:nvSpPr>
            <p:cNvPr id="28" name="_s1036"/>
            <p:cNvSpPr>
              <a:spLocks noChangeArrowheads="1"/>
            </p:cNvSpPr>
            <p:nvPr/>
          </p:nvSpPr>
          <p:spPr bwMode="auto">
            <a:xfrm>
              <a:off x="3520029" y="4797426"/>
              <a:ext cx="1447800" cy="579437"/>
            </a:xfrm>
            <a:prstGeom prst="roundRect">
              <a:avLst>
                <a:gd name="adj" fmla="val 16667"/>
              </a:avLst>
            </a:prstGeom>
            <a:solidFill>
              <a:schemeClr val="bg2">
                <a:lumMod val="50000"/>
              </a:schemeClr>
            </a:solidFill>
            <a:ln w="9525">
              <a:noFill/>
              <a:round/>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28647" tIns="14323" rIns="28647" bIns="14323" anchor="ctr"/>
            <a:lstStyle/>
            <a:p>
              <a:pPr algn="ctr"/>
              <a:r>
                <a:rPr lang="en-GB" sz="2000" dirty="0">
                  <a:solidFill>
                    <a:schemeClr val="bg1"/>
                  </a:solidFill>
                  <a:latin typeface="Arial Black" pitchFamily="34" charset="0"/>
                </a:rPr>
                <a:t>NIDM</a:t>
              </a:r>
            </a:p>
          </p:txBody>
        </p:sp>
        <p:sp>
          <p:nvSpPr>
            <p:cNvPr id="29" name="_s1036"/>
            <p:cNvSpPr>
              <a:spLocks noChangeArrowheads="1"/>
            </p:cNvSpPr>
            <p:nvPr/>
          </p:nvSpPr>
          <p:spPr bwMode="auto">
            <a:xfrm>
              <a:off x="1500168" y="5438779"/>
              <a:ext cx="1752600" cy="569904"/>
            </a:xfrm>
            <a:prstGeom prst="roundRect">
              <a:avLst>
                <a:gd name="adj" fmla="val 16667"/>
              </a:avLst>
            </a:prstGeom>
            <a:solidFill>
              <a:schemeClr val="bg2">
                <a:lumMod val="50000"/>
              </a:schemeClr>
            </a:solidFill>
            <a:ln w="28575">
              <a:noFill/>
              <a:prstDash val="dash"/>
              <a:round/>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28647" tIns="14323" rIns="28647" bIns="14323" anchor="ctr"/>
            <a:lstStyle/>
            <a:p>
              <a:pPr algn="ctr"/>
              <a:r>
                <a:rPr lang="en-GB" sz="2000" dirty="0">
                  <a:solidFill>
                    <a:schemeClr val="bg1"/>
                  </a:solidFill>
                  <a:latin typeface="Arial Black" pitchFamily="34" charset="0"/>
                </a:rPr>
                <a:t>Corps of</a:t>
              </a:r>
            </a:p>
            <a:p>
              <a:pPr algn="ctr"/>
              <a:r>
                <a:rPr lang="en-GB" sz="2000" dirty="0">
                  <a:solidFill>
                    <a:schemeClr val="bg1"/>
                  </a:solidFill>
                  <a:latin typeface="Arial Black" pitchFamily="34" charset="0"/>
                </a:rPr>
                <a:t>Volunteers</a:t>
              </a:r>
            </a:p>
          </p:txBody>
        </p:sp>
        <p:sp>
          <p:nvSpPr>
            <p:cNvPr id="44" name="TextBox 1"/>
            <p:cNvSpPr txBox="1">
              <a:spLocks noChangeArrowheads="1"/>
            </p:cNvSpPr>
            <p:nvPr/>
          </p:nvSpPr>
          <p:spPr bwMode="auto">
            <a:xfrm>
              <a:off x="424392" y="1345702"/>
              <a:ext cx="2151551" cy="461665"/>
            </a:xfrm>
            <a:prstGeom prst="rect">
              <a:avLst/>
            </a:prstGeom>
            <a:solidFill>
              <a:schemeClr val="accent5">
                <a:lumMod val="10000"/>
              </a:schemeClr>
            </a:solidFill>
            <a:ln>
              <a:noFill/>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wrap="none">
              <a:spAutoFit/>
            </a:bodyPr>
            <a:lstStyle/>
            <a:p>
              <a:r>
                <a:rPr lang="en-US" sz="2400" b="1" dirty="0">
                  <a:solidFill>
                    <a:schemeClr val="bg1"/>
                  </a:solidFill>
                </a:rPr>
                <a:t>Federal Level</a:t>
              </a:r>
            </a:p>
          </p:txBody>
        </p:sp>
        <p:sp>
          <p:nvSpPr>
            <p:cNvPr id="45" name="TextBox 1"/>
            <p:cNvSpPr txBox="1">
              <a:spLocks noChangeArrowheads="1"/>
            </p:cNvSpPr>
            <p:nvPr/>
          </p:nvSpPr>
          <p:spPr bwMode="auto">
            <a:xfrm>
              <a:off x="9252273" y="1345701"/>
              <a:ext cx="2526654" cy="461665"/>
            </a:xfrm>
            <a:prstGeom prst="rect">
              <a:avLst/>
            </a:prstGeom>
            <a:solidFill>
              <a:schemeClr val="accent5">
                <a:lumMod val="10000"/>
              </a:schemeClr>
            </a:solidFill>
            <a:ln>
              <a:noFill/>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wrap="none">
              <a:spAutoFit/>
            </a:bodyPr>
            <a:lstStyle/>
            <a:p>
              <a:r>
                <a:rPr lang="en-US" sz="2400" b="1" dirty="0">
                  <a:solidFill>
                    <a:schemeClr val="bg1"/>
                  </a:solidFill>
                </a:rPr>
                <a:t>Provincial Level</a:t>
              </a:r>
            </a:p>
          </p:txBody>
        </p:sp>
        <p:cxnSp>
          <p:nvCxnSpPr>
            <p:cNvPr id="38" name="Straight Connector 37"/>
            <p:cNvCxnSpPr/>
            <p:nvPr/>
          </p:nvCxnSpPr>
          <p:spPr>
            <a:xfrm flipH="1">
              <a:off x="4677045" y="4437529"/>
              <a:ext cx="3279403" cy="197419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926704" y="6398279"/>
              <a:ext cx="302974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4677045" y="6411726"/>
              <a:ext cx="327818"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 name="Oval 1"/>
          <p:cNvSpPr/>
          <p:nvPr/>
        </p:nvSpPr>
        <p:spPr>
          <a:xfrm>
            <a:off x="1625818" y="1858473"/>
            <a:ext cx="3578772" cy="33887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95253" y="2722827"/>
            <a:ext cx="2000250" cy="1569660"/>
          </a:xfrm>
          <a:prstGeom prst="rect">
            <a:avLst/>
          </a:prstGeom>
          <a:solidFill>
            <a:srgbClr val="996633"/>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2400" b="1" dirty="0" smtClean="0"/>
              <a:t>Policy Formation / Backup / Facilitator</a:t>
            </a:r>
            <a:endParaRPr lang="en-GB" sz="2400" b="1" dirty="0"/>
          </a:p>
        </p:txBody>
      </p:sp>
      <p:sp>
        <p:nvSpPr>
          <p:cNvPr id="37" name="Oval 36"/>
          <p:cNvSpPr/>
          <p:nvPr/>
        </p:nvSpPr>
        <p:spPr>
          <a:xfrm>
            <a:off x="7451615" y="1881763"/>
            <a:ext cx="3578772" cy="33887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10695517" y="3324222"/>
            <a:ext cx="1496483" cy="830997"/>
          </a:xfrm>
          <a:prstGeom prst="rect">
            <a:avLst/>
          </a:prstGeom>
          <a:solidFill>
            <a:srgbClr val="996633"/>
          </a:solidFill>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200000"/>
              </a:lnSpc>
            </a:pPr>
            <a:r>
              <a:rPr lang="en-GB" sz="2400" b="1" dirty="0" smtClean="0"/>
              <a:t>Enabler</a:t>
            </a:r>
            <a:endParaRPr lang="en-GB" sz="2400" b="1" dirty="0"/>
          </a:p>
        </p:txBody>
      </p:sp>
      <p:sp>
        <p:nvSpPr>
          <p:cNvPr id="39" name="Oval 38"/>
          <p:cNvSpPr/>
          <p:nvPr/>
        </p:nvSpPr>
        <p:spPr>
          <a:xfrm>
            <a:off x="7591339" y="5910729"/>
            <a:ext cx="3578772" cy="8242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9726706" y="5477040"/>
            <a:ext cx="2438400" cy="461665"/>
          </a:xfrm>
          <a:prstGeom prst="rect">
            <a:avLst/>
          </a:prstGeom>
          <a:solidFill>
            <a:srgbClr val="996633"/>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2400" b="1" dirty="0" smtClean="0"/>
              <a:t>Implementation</a:t>
            </a:r>
            <a:endParaRPr lang="en-GB" sz="2400" b="1" dirty="0"/>
          </a:p>
        </p:txBody>
      </p:sp>
    </p:spTree>
    <p:extLst>
      <p:ext uri="{BB962C8B-B14F-4D97-AF65-F5344CB8AC3E}">
        <p14:creationId xmlns:p14="http://schemas.microsoft.com/office/powerpoint/2010/main" val="40881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7" grpId="0" animBg="1"/>
      <p:bldP spid="33" grpId="0" animBg="1"/>
      <p:bldP spid="39" grpId="0" animBg="1"/>
      <p:bldP spid="3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100</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rgbClr val="FFFFFF"/>
                </a:solidFill>
                <a:ea typeface="ＭＳ Ｐゴシック" pitchFamily="34" charset="-128"/>
              </a:rPr>
              <a:t>ASSESSMENT BY NDMA TEAMS</a:t>
            </a:r>
          </a:p>
        </p:txBody>
      </p:sp>
      <p:sp>
        <p:nvSpPr>
          <p:cNvPr id="5" name="Subtitle 4"/>
          <p:cNvSpPr txBox="1">
            <a:spLocks/>
          </p:cNvSpPr>
          <p:nvPr/>
        </p:nvSpPr>
        <p:spPr bwMode="auto">
          <a:xfrm>
            <a:off x="553594" y="1121392"/>
            <a:ext cx="5997337" cy="5029200"/>
          </a:xfrm>
          <a:prstGeom prst="rect">
            <a:avLst/>
          </a:prstGeom>
          <a:solidFill>
            <a:srgbClr val="0E1E20"/>
          </a:solidFill>
          <a:ln>
            <a:noFill/>
          </a:ln>
        </p:spPr>
        <p:style>
          <a:lnRef idx="1">
            <a:schemeClr val="accent2"/>
          </a:lnRef>
          <a:fillRef idx="2">
            <a:schemeClr val="accent2"/>
          </a:fillRef>
          <a:effectRef idx="1">
            <a:schemeClr val="accent2"/>
          </a:effectRef>
          <a:fontRef idx="minor">
            <a:schemeClr val="dk1"/>
          </a:fontRef>
        </p:style>
        <p:txBody>
          <a:bodyPr lIns="90488" tIns="44450" rIns="90488" bIns="44450"/>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lnSpc>
                <a:spcPct val="200000"/>
              </a:lnSpc>
              <a:spcBef>
                <a:spcPct val="0"/>
              </a:spcBef>
              <a:buFont typeface="Arial" panose="020B0604020202020204" pitchFamily="34" charset="0"/>
              <a:buNone/>
              <a:defRPr/>
            </a:pPr>
            <a:r>
              <a:rPr lang="en-US" altLang="en-US" sz="2000" b="1" u="sng" dirty="0">
                <a:solidFill>
                  <a:srgbClr val="FFFF00"/>
                </a:solidFill>
                <a:latin typeface="Arial" panose="020B0604020202020204" pitchFamily="34" charset="0"/>
              </a:rPr>
              <a:t>Livestock</a:t>
            </a:r>
          </a:p>
          <a:p>
            <a:pPr algn="just">
              <a:lnSpc>
                <a:spcPct val="200000"/>
              </a:lnSpc>
              <a:spcBef>
                <a:spcPct val="0"/>
              </a:spcBef>
              <a:buFontTx/>
              <a:buChar char="•"/>
              <a:defRPr/>
            </a:pPr>
            <a:r>
              <a:rPr lang="en-US" altLang="en-US" sz="2000" dirty="0">
                <a:solidFill>
                  <a:srgbClr val="FFFFFF"/>
                </a:solidFill>
                <a:latin typeface="Arial" panose="020B0604020202020204" pitchFamily="34" charset="0"/>
              </a:rPr>
              <a:t>District has </a:t>
            </a:r>
            <a:r>
              <a:rPr lang="en-US" altLang="en-US" sz="2000" dirty="0">
                <a:solidFill>
                  <a:srgbClr val="FFFF00"/>
                </a:solidFill>
                <a:latin typeface="Arial" panose="020B0604020202020204" pitchFamily="34" charset="0"/>
              </a:rPr>
              <a:t>6.5 M animals </a:t>
            </a:r>
            <a:r>
              <a:rPr lang="en-US" altLang="en-US" sz="2000" dirty="0">
                <a:solidFill>
                  <a:srgbClr val="FFFFFF"/>
                </a:solidFill>
                <a:latin typeface="Arial" panose="020B0604020202020204" pitchFamily="34" charset="0"/>
              </a:rPr>
              <a:t>(large and small)</a:t>
            </a:r>
          </a:p>
          <a:p>
            <a:pPr algn="just">
              <a:lnSpc>
                <a:spcPct val="200000"/>
              </a:lnSpc>
              <a:spcBef>
                <a:spcPct val="0"/>
              </a:spcBef>
              <a:buFontTx/>
              <a:buChar char="•"/>
              <a:defRPr/>
            </a:pPr>
            <a:r>
              <a:rPr lang="en-US" altLang="en-US" sz="2000" dirty="0">
                <a:solidFill>
                  <a:srgbClr val="FFFF00"/>
                </a:solidFill>
                <a:latin typeface="Arial" panose="020B0604020202020204" pitchFamily="34" charset="0"/>
              </a:rPr>
              <a:t>No disease outbreak </a:t>
            </a:r>
            <a:r>
              <a:rPr lang="en-US" altLang="en-US" sz="2000" dirty="0">
                <a:solidFill>
                  <a:srgbClr val="FFFFFF"/>
                </a:solidFill>
                <a:latin typeface="Arial" panose="020B0604020202020204" pitchFamily="34" charset="0"/>
              </a:rPr>
              <a:t>is reported </a:t>
            </a:r>
            <a:r>
              <a:rPr lang="en-US" altLang="en-US" sz="2000" dirty="0" smtClean="0">
                <a:solidFill>
                  <a:srgbClr val="FFFFFF"/>
                </a:solidFill>
                <a:latin typeface="Arial" panose="020B0604020202020204" pitchFamily="34" charset="0"/>
              </a:rPr>
              <a:t>and Live </a:t>
            </a:r>
            <a:r>
              <a:rPr lang="en-US" altLang="en-US" sz="2000" dirty="0">
                <a:solidFill>
                  <a:srgbClr val="FFFFFF"/>
                </a:solidFill>
                <a:latin typeface="Arial" panose="020B0604020202020204" pitchFamily="34" charset="0"/>
              </a:rPr>
              <a:t>stock is being </a:t>
            </a:r>
            <a:r>
              <a:rPr lang="en-US" altLang="en-US" sz="2000" dirty="0">
                <a:solidFill>
                  <a:srgbClr val="FFFF00"/>
                </a:solidFill>
                <a:latin typeface="Arial" panose="020B0604020202020204" pitchFamily="34" charset="0"/>
              </a:rPr>
              <a:t>vaccinated </a:t>
            </a:r>
            <a:r>
              <a:rPr lang="en-US" altLang="en-US" sz="2000" dirty="0" smtClean="0">
                <a:solidFill>
                  <a:srgbClr val="FFFF00"/>
                </a:solidFill>
                <a:latin typeface="Arial" panose="020B0604020202020204" pitchFamily="34" charset="0"/>
              </a:rPr>
              <a:t>regularly</a:t>
            </a:r>
            <a:endParaRPr lang="en-US" altLang="en-US" sz="2000" dirty="0">
              <a:solidFill>
                <a:srgbClr val="FFFFFF"/>
              </a:solidFill>
              <a:latin typeface="Arial" panose="020B0604020202020204" pitchFamily="34" charset="0"/>
            </a:endParaRPr>
          </a:p>
          <a:p>
            <a:pPr algn="just">
              <a:lnSpc>
                <a:spcPct val="200000"/>
              </a:lnSpc>
              <a:spcBef>
                <a:spcPct val="0"/>
              </a:spcBef>
              <a:buFontTx/>
              <a:buChar char="•"/>
              <a:defRPr/>
            </a:pPr>
            <a:r>
              <a:rPr lang="en-US" altLang="en-US" sz="2000" dirty="0">
                <a:solidFill>
                  <a:srgbClr val="FFFFFF"/>
                </a:solidFill>
                <a:latin typeface="Arial" panose="020B0604020202020204" pitchFamily="34" charset="0"/>
              </a:rPr>
              <a:t>Drought conditions have </a:t>
            </a:r>
            <a:r>
              <a:rPr lang="en-US" altLang="en-US" sz="2000" dirty="0">
                <a:solidFill>
                  <a:srgbClr val="FFFF00"/>
                </a:solidFill>
                <a:latin typeface="Arial" panose="020B0604020202020204" pitchFamily="34" charset="0"/>
              </a:rPr>
              <a:t>reduced fodder </a:t>
            </a:r>
            <a:r>
              <a:rPr lang="en-US" altLang="en-US" sz="2000" dirty="0">
                <a:solidFill>
                  <a:srgbClr val="FFFFFF"/>
                </a:solidFill>
                <a:latin typeface="Arial" panose="020B0604020202020204" pitchFamily="34" charset="0"/>
              </a:rPr>
              <a:t>in the </a:t>
            </a:r>
            <a:r>
              <a:rPr lang="en-US" altLang="en-US" sz="2000" dirty="0" smtClean="0">
                <a:solidFill>
                  <a:srgbClr val="FFFFFF"/>
                </a:solidFill>
                <a:latin typeface="Arial" panose="020B0604020202020204" pitchFamily="34" charset="0"/>
              </a:rPr>
              <a:t>area</a:t>
            </a:r>
          </a:p>
          <a:p>
            <a:pPr algn="just">
              <a:lnSpc>
                <a:spcPct val="200000"/>
              </a:lnSpc>
              <a:spcBef>
                <a:spcPct val="0"/>
              </a:spcBef>
              <a:buFontTx/>
              <a:buChar char="•"/>
              <a:defRPr/>
            </a:pPr>
            <a:r>
              <a:rPr lang="en-US" altLang="en-US" sz="2000" dirty="0">
                <a:solidFill>
                  <a:srgbClr val="FFFF00"/>
                </a:solidFill>
                <a:latin typeface="Arial" panose="020B0604020202020204" pitchFamily="34" charset="0"/>
              </a:rPr>
              <a:t>15-20% of cattle have migrated </a:t>
            </a:r>
            <a:r>
              <a:rPr lang="en-US" altLang="en-US" sz="2000" dirty="0">
                <a:solidFill>
                  <a:srgbClr val="FFFFFF"/>
                </a:solidFill>
                <a:latin typeface="Arial" panose="020B0604020202020204" pitchFamily="34" charset="0"/>
              </a:rPr>
              <a:t>to barrage areas as a routine practice in harvesting season</a:t>
            </a:r>
          </a:p>
        </p:txBody>
      </p:sp>
      <p:pic>
        <p:nvPicPr>
          <p:cNvPr id="8" name="Picture 4" descr="C:\Users\udc1_ops\Desktop\Drought Pics\Kazim Drought Pics\Islamkot 46.JPG"/>
          <p:cNvPicPr>
            <a:picLocks noChangeAspect="1" noChangeArrowheads="1"/>
          </p:cNvPicPr>
          <p:nvPr/>
        </p:nvPicPr>
        <p:blipFill>
          <a:blip r:embed="rId3" cstate="print"/>
          <a:srcRect/>
          <a:stretch>
            <a:fillRect/>
          </a:stretch>
        </p:blipFill>
        <p:spPr bwMode="auto">
          <a:xfrm>
            <a:off x="6853513" y="1143000"/>
            <a:ext cx="4845428" cy="2286000"/>
          </a:xfrm>
          <a:prstGeom prst="rect">
            <a:avLst/>
          </a:prstGeom>
          <a:noFill/>
        </p:spPr>
      </p:pic>
      <p:pic>
        <p:nvPicPr>
          <p:cNvPr id="11" name="Picture 2" descr="C:\Users\udc1_ops\Desktop\Drought Pics\Kazim Drought Pics\Diplo 22.JPG"/>
          <p:cNvPicPr>
            <a:picLocks noChangeAspect="1" noChangeArrowheads="1"/>
          </p:cNvPicPr>
          <p:nvPr/>
        </p:nvPicPr>
        <p:blipFill>
          <a:blip r:embed="rId4" cstate="print"/>
          <a:srcRect/>
          <a:stretch>
            <a:fillRect/>
          </a:stretch>
        </p:blipFill>
        <p:spPr bwMode="auto">
          <a:xfrm>
            <a:off x="6853513" y="3657600"/>
            <a:ext cx="4845428" cy="2438400"/>
          </a:xfrm>
          <a:prstGeom prst="rect">
            <a:avLst/>
          </a:prstGeom>
          <a:noFill/>
        </p:spPr>
      </p:pic>
    </p:spTree>
    <p:extLst>
      <p:ext uri="{BB962C8B-B14F-4D97-AF65-F5344CB8AC3E}">
        <p14:creationId xmlns:p14="http://schemas.microsoft.com/office/powerpoint/2010/main" val="3004853641"/>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101</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Conclusions</a:t>
            </a:r>
            <a:endParaRPr lang="en-US" sz="4000" b="1" u="sng" dirty="0">
              <a:solidFill>
                <a:srgbClr val="FFFFFF"/>
              </a:solidFill>
              <a:ea typeface="ＭＳ Ｐゴシック" pitchFamily="34" charset="-128"/>
            </a:endParaRPr>
          </a:p>
        </p:txBody>
      </p:sp>
      <p:graphicFrame>
        <p:nvGraphicFramePr>
          <p:cNvPr id="2" name="Diagram 1"/>
          <p:cNvGraphicFramePr/>
          <p:nvPr>
            <p:extLst/>
          </p:nvPr>
        </p:nvGraphicFramePr>
        <p:xfrm>
          <a:off x="553594" y="1121392"/>
          <a:ext cx="5997337"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C:\Users\udc1_ops\Desktop\Drought Pics\Major Sohail Drought Pics 1\Mithi 05.JPG"/>
          <p:cNvPicPr>
            <a:picLocks noChangeAspect="1" noChangeArrowheads="1"/>
          </p:cNvPicPr>
          <p:nvPr/>
        </p:nvPicPr>
        <p:blipFill>
          <a:blip r:embed="rId8" cstate="print"/>
          <a:srcRect/>
          <a:stretch>
            <a:fillRect/>
          </a:stretch>
        </p:blipFill>
        <p:spPr bwMode="auto">
          <a:xfrm>
            <a:off x="6934191" y="3679464"/>
            <a:ext cx="4764749" cy="2416536"/>
          </a:xfrm>
          <a:prstGeom prst="rect">
            <a:avLst/>
          </a:prstGeom>
          <a:noFill/>
        </p:spPr>
      </p:pic>
      <p:pic>
        <p:nvPicPr>
          <p:cNvPr id="10" name="Picture 5" descr="C:\Users\udc1_ops\Desktop\Drought Pics\Kazim Drought Pics\Islamkot 56.JPG"/>
          <p:cNvPicPr>
            <a:picLocks noChangeAspect="1" noChangeArrowheads="1"/>
          </p:cNvPicPr>
          <p:nvPr/>
        </p:nvPicPr>
        <p:blipFill>
          <a:blip r:embed="rId9" cstate="print"/>
          <a:srcRect/>
          <a:stretch>
            <a:fillRect/>
          </a:stretch>
        </p:blipFill>
        <p:spPr bwMode="auto">
          <a:xfrm>
            <a:off x="6934191" y="1143000"/>
            <a:ext cx="4764749" cy="2362200"/>
          </a:xfrm>
          <a:prstGeom prst="rect">
            <a:avLst/>
          </a:prstGeom>
          <a:noFill/>
        </p:spPr>
      </p:pic>
    </p:spTree>
    <p:extLst>
      <p:ext uri="{BB962C8B-B14F-4D97-AF65-F5344CB8AC3E}">
        <p14:creationId xmlns:p14="http://schemas.microsoft.com/office/powerpoint/2010/main" val="39475488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11</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a:solidFill>
                  <a:schemeClr val="bg1"/>
                </a:solidFill>
              </a:rPr>
              <a:t>Disaster </a:t>
            </a:r>
            <a:r>
              <a:rPr lang="en-US" sz="4000" b="1" u="sng" dirty="0" smtClean="0">
                <a:solidFill>
                  <a:schemeClr val="bg1"/>
                </a:solidFill>
              </a:rPr>
              <a:t>Management Cycle</a:t>
            </a:r>
            <a:endParaRPr lang="en-US" sz="4000" b="1" u="sng" dirty="0">
              <a:solidFill>
                <a:schemeClr val="bg1"/>
              </a:solidFill>
            </a:endParaRPr>
          </a:p>
        </p:txBody>
      </p:sp>
      <p:grpSp>
        <p:nvGrpSpPr>
          <p:cNvPr id="5" name="Group 4"/>
          <p:cNvGrpSpPr/>
          <p:nvPr/>
        </p:nvGrpSpPr>
        <p:grpSpPr>
          <a:xfrm>
            <a:off x="2120901" y="847726"/>
            <a:ext cx="8183565" cy="6040438"/>
            <a:chOff x="2120901" y="847726"/>
            <a:chExt cx="8183565" cy="6040438"/>
          </a:xfrm>
        </p:grpSpPr>
        <p:grpSp>
          <p:nvGrpSpPr>
            <p:cNvPr id="7" name="Group 50"/>
            <p:cNvGrpSpPr>
              <a:grpSpLocks/>
            </p:cNvGrpSpPr>
            <p:nvPr/>
          </p:nvGrpSpPr>
          <p:grpSpPr bwMode="auto">
            <a:xfrm>
              <a:off x="2120901" y="847726"/>
              <a:ext cx="8183565" cy="6040438"/>
              <a:chOff x="376" y="543"/>
              <a:chExt cx="5155" cy="3805"/>
            </a:xfrm>
          </p:grpSpPr>
          <p:sp>
            <p:nvSpPr>
              <p:cNvPr id="10" name="AutoShape 5"/>
              <p:cNvSpPr>
                <a:spLocks noChangeArrowheads="1"/>
              </p:cNvSpPr>
              <p:nvPr/>
            </p:nvSpPr>
            <p:spPr bwMode="auto">
              <a:xfrm>
                <a:off x="2183" y="3722"/>
                <a:ext cx="1241" cy="626"/>
              </a:xfrm>
              <a:prstGeom prst="star16">
                <a:avLst>
                  <a:gd name="adj" fmla="val 37500"/>
                </a:avLst>
              </a:prstGeom>
              <a:solidFill>
                <a:srgbClr val="FF3300"/>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t>Disaster</a:t>
                </a:r>
                <a:endParaRPr lang="en-US"/>
              </a:p>
            </p:txBody>
          </p:sp>
          <p:sp>
            <p:nvSpPr>
              <p:cNvPr id="11" name="AutoShape 22"/>
              <p:cNvSpPr>
                <a:spLocks noChangeArrowheads="1"/>
              </p:cNvSpPr>
              <p:nvPr/>
            </p:nvSpPr>
            <p:spPr bwMode="auto">
              <a:xfrm rot="1979350">
                <a:off x="3461" y="720"/>
                <a:ext cx="465" cy="145"/>
              </a:xfrm>
              <a:prstGeom prst="rightArrow">
                <a:avLst>
                  <a:gd name="adj1" fmla="val 36454"/>
                  <a:gd name="adj2" fmla="val 146240"/>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2" name="Text Box 7"/>
              <p:cNvSpPr txBox="1">
                <a:spLocks noChangeArrowheads="1"/>
              </p:cNvSpPr>
              <p:nvPr/>
            </p:nvSpPr>
            <p:spPr bwMode="auto">
              <a:xfrm>
                <a:off x="1169" y="3731"/>
                <a:ext cx="7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solidFill>
                      <a:schemeClr val="accent2"/>
                    </a:solidFill>
                  </a:rPr>
                  <a:t>Rescue</a:t>
                </a:r>
                <a:r>
                  <a:rPr lang="en-US" sz="2000" b="1" dirty="0"/>
                  <a:t> </a:t>
                </a:r>
                <a:endParaRPr lang="en-US" dirty="0"/>
              </a:p>
            </p:txBody>
          </p:sp>
          <p:sp>
            <p:nvSpPr>
              <p:cNvPr id="13" name="AutoShape 22"/>
              <p:cNvSpPr>
                <a:spLocks noChangeArrowheads="1"/>
              </p:cNvSpPr>
              <p:nvPr/>
            </p:nvSpPr>
            <p:spPr bwMode="auto">
              <a:xfrm rot="3028394">
                <a:off x="4127" y="1218"/>
                <a:ext cx="465" cy="145"/>
              </a:xfrm>
              <a:prstGeom prst="rightArrow">
                <a:avLst>
                  <a:gd name="adj1" fmla="val 36454"/>
                  <a:gd name="adj2" fmla="val 146240"/>
                </a:avLst>
              </a:prstGeom>
              <a:solidFill>
                <a:srgbClr val="FF9933"/>
              </a:solidFill>
              <a:ln w="9525">
                <a:solidFill>
                  <a:schemeClr val="tx1"/>
                </a:solidFill>
                <a:miter lim="800000"/>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4" name="Text Box 7"/>
              <p:cNvSpPr txBox="1">
                <a:spLocks noChangeArrowheads="1"/>
              </p:cNvSpPr>
              <p:nvPr/>
            </p:nvSpPr>
            <p:spPr bwMode="auto">
              <a:xfrm>
                <a:off x="448" y="2921"/>
                <a:ext cx="7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solidFill>
                      <a:schemeClr val="accent2"/>
                    </a:solidFill>
                  </a:rPr>
                  <a:t>Relief</a:t>
                </a:r>
                <a:endParaRPr lang="en-US" dirty="0">
                  <a:solidFill>
                    <a:schemeClr val="accent2"/>
                  </a:solidFill>
                </a:endParaRPr>
              </a:p>
            </p:txBody>
          </p:sp>
          <p:sp>
            <p:nvSpPr>
              <p:cNvPr id="15" name="AutoShape 22"/>
              <p:cNvSpPr>
                <a:spLocks noChangeArrowheads="1"/>
              </p:cNvSpPr>
              <p:nvPr/>
            </p:nvSpPr>
            <p:spPr bwMode="auto">
              <a:xfrm rot="4474431">
                <a:off x="4501" y="2014"/>
                <a:ext cx="465" cy="145"/>
              </a:xfrm>
              <a:prstGeom prst="rightArrow">
                <a:avLst>
                  <a:gd name="adj1" fmla="val 36454"/>
                  <a:gd name="adj2" fmla="val 146240"/>
                </a:avLst>
              </a:prstGeom>
              <a:solidFill>
                <a:srgbClr val="FF9933"/>
              </a:solidFill>
              <a:ln w="9525">
                <a:solidFill>
                  <a:schemeClr val="tx1"/>
                </a:solidFill>
                <a:miter lim="800000"/>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6" name="Text Box 7"/>
              <p:cNvSpPr txBox="1">
                <a:spLocks noChangeArrowheads="1"/>
              </p:cNvSpPr>
              <p:nvPr/>
            </p:nvSpPr>
            <p:spPr bwMode="auto">
              <a:xfrm>
                <a:off x="376" y="1937"/>
                <a:ext cx="9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solidFill>
                      <a:schemeClr val="accent2"/>
                    </a:solidFill>
                  </a:rPr>
                  <a:t>Recovery</a:t>
                </a:r>
                <a:endParaRPr lang="en-US" dirty="0">
                  <a:solidFill>
                    <a:schemeClr val="accent2"/>
                  </a:solidFill>
                </a:endParaRPr>
              </a:p>
            </p:txBody>
          </p:sp>
          <p:sp>
            <p:nvSpPr>
              <p:cNvPr id="17" name="Text Box 9"/>
              <p:cNvSpPr txBox="1">
                <a:spLocks noChangeArrowheads="1"/>
              </p:cNvSpPr>
              <p:nvPr/>
            </p:nvSpPr>
            <p:spPr bwMode="auto">
              <a:xfrm>
                <a:off x="743" y="1198"/>
                <a:ext cx="117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solidFill>
                      <a:schemeClr val="accent2"/>
                    </a:solidFill>
                  </a:rPr>
                  <a:t>Rehabilitation</a:t>
                </a:r>
                <a:endParaRPr lang="en-US" dirty="0">
                  <a:solidFill>
                    <a:schemeClr val="accent2"/>
                  </a:solidFill>
                </a:endParaRPr>
              </a:p>
            </p:txBody>
          </p:sp>
          <p:sp>
            <p:nvSpPr>
              <p:cNvPr id="18" name="Text Box 10"/>
              <p:cNvSpPr txBox="1">
                <a:spLocks noChangeArrowheads="1"/>
              </p:cNvSpPr>
              <p:nvPr/>
            </p:nvSpPr>
            <p:spPr bwMode="auto">
              <a:xfrm>
                <a:off x="772" y="715"/>
                <a:ext cx="129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solidFill>
                      <a:schemeClr val="accent2"/>
                    </a:solidFill>
                  </a:rPr>
                  <a:t>Reconstruction</a:t>
                </a:r>
                <a:endParaRPr lang="en-US" dirty="0">
                  <a:solidFill>
                    <a:schemeClr val="accent2"/>
                  </a:solidFill>
                </a:endParaRPr>
              </a:p>
            </p:txBody>
          </p:sp>
          <p:sp>
            <p:nvSpPr>
              <p:cNvPr id="19" name="AutoShape 22"/>
              <p:cNvSpPr>
                <a:spLocks noChangeArrowheads="1"/>
              </p:cNvSpPr>
              <p:nvPr/>
            </p:nvSpPr>
            <p:spPr bwMode="auto">
              <a:xfrm rot="6008684">
                <a:off x="4525" y="2683"/>
                <a:ext cx="465" cy="145"/>
              </a:xfrm>
              <a:prstGeom prst="rightArrow">
                <a:avLst>
                  <a:gd name="adj1" fmla="val 36454"/>
                  <a:gd name="adj2" fmla="val 146240"/>
                </a:avLst>
              </a:prstGeom>
              <a:solidFill>
                <a:srgbClr val="FF9933"/>
              </a:solidFill>
              <a:ln w="9525">
                <a:solidFill>
                  <a:schemeClr val="tx1"/>
                </a:solidFill>
                <a:miter lim="800000"/>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20" name="AutoShape 22"/>
              <p:cNvSpPr>
                <a:spLocks noChangeArrowheads="1"/>
              </p:cNvSpPr>
              <p:nvPr/>
            </p:nvSpPr>
            <p:spPr bwMode="auto">
              <a:xfrm rot="8146980" flipV="1">
                <a:off x="3789" y="3679"/>
                <a:ext cx="530" cy="188"/>
              </a:xfrm>
              <a:prstGeom prst="rightArrow">
                <a:avLst>
                  <a:gd name="adj1" fmla="val 36454"/>
                  <a:gd name="adj2" fmla="val 146240"/>
                </a:avLst>
              </a:prstGeom>
              <a:solidFill>
                <a:srgbClr val="FF9933"/>
              </a:solidFill>
              <a:ln w="9525">
                <a:solidFill>
                  <a:schemeClr val="tx1"/>
                </a:solidFill>
                <a:miter lim="800000"/>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21" name="AutoShape 13"/>
              <p:cNvSpPr>
                <a:spLocks noChangeArrowheads="1"/>
              </p:cNvSpPr>
              <p:nvPr/>
            </p:nvSpPr>
            <p:spPr bwMode="auto">
              <a:xfrm rot="-9524175">
                <a:off x="1712" y="4042"/>
                <a:ext cx="413" cy="143"/>
              </a:xfrm>
              <a:prstGeom prst="rightArrow">
                <a:avLst>
                  <a:gd name="adj1" fmla="val 36454"/>
                  <a:gd name="adj2" fmla="val 131703"/>
                </a:avLst>
              </a:prstGeom>
              <a:solidFill>
                <a:schemeClr val="folHlink"/>
              </a:solidFill>
              <a:ln w="9525">
                <a:solidFill>
                  <a:schemeClr val="tx1"/>
                </a:solidFill>
                <a:miter lim="800000"/>
                <a:headEnd/>
                <a:tailEnd/>
              </a:ln>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22" name="Text Box 12"/>
              <p:cNvSpPr txBox="1">
                <a:spLocks noChangeArrowheads="1"/>
              </p:cNvSpPr>
              <p:nvPr/>
            </p:nvSpPr>
            <p:spPr bwMode="auto">
              <a:xfrm>
                <a:off x="2075" y="543"/>
                <a:ext cx="14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t>Risk Assessment</a:t>
                </a:r>
                <a:endParaRPr lang="en-US" dirty="0"/>
              </a:p>
            </p:txBody>
          </p:sp>
          <p:sp>
            <p:nvSpPr>
              <p:cNvPr id="23" name="AutoShape 13"/>
              <p:cNvSpPr>
                <a:spLocks noChangeArrowheads="1"/>
              </p:cNvSpPr>
              <p:nvPr/>
            </p:nvSpPr>
            <p:spPr bwMode="auto">
              <a:xfrm rot="-8282505">
                <a:off x="905" y="3459"/>
                <a:ext cx="413" cy="143"/>
              </a:xfrm>
              <a:prstGeom prst="rightArrow">
                <a:avLst>
                  <a:gd name="adj1" fmla="val 36454"/>
                  <a:gd name="adj2" fmla="val 131703"/>
                </a:avLst>
              </a:prstGeom>
              <a:solidFill>
                <a:schemeClr val="folHlink"/>
              </a:solidFill>
              <a:ln w="9525">
                <a:solidFill>
                  <a:schemeClr val="tx1"/>
                </a:solidFill>
                <a:miter lim="800000"/>
                <a:headEnd/>
                <a:tailEnd/>
              </a:ln>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24" name="Text Box 14"/>
              <p:cNvSpPr txBox="1">
                <a:spLocks noChangeArrowheads="1"/>
              </p:cNvSpPr>
              <p:nvPr/>
            </p:nvSpPr>
            <p:spPr bwMode="auto">
              <a:xfrm>
                <a:off x="3359" y="842"/>
                <a:ext cx="1743"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t>Prevention/Mitigation</a:t>
                </a:r>
                <a:endParaRPr lang="en-US" dirty="0"/>
              </a:p>
            </p:txBody>
          </p:sp>
          <p:sp>
            <p:nvSpPr>
              <p:cNvPr id="25" name="Text Box 16"/>
              <p:cNvSpPr txBox="1">
                <a:spLocks noChangeArrowheads="1"/>
              </p:cNvSpPr>
              <p:nvPr/>
            </p:nvSpPr>
            <p:spPr bwMode="auto">
              <a:xfrm>
                <a:off x="3531" y="1435"/>
                <a:ext cx="200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t>Awareness and Capacity</a:t>
                </a:r>
              </a:p>
              <a:p>
                <a:pPr algn="ctr" eaLnBrk="1" hangingPunct="1"/>
                <a:r>
                  <a:rPr lang="en-US" sz="2000" b="1" dirty="0"/>
                  <a:t>Building</a:t>
                </a:r>
                <a:endParaRPr lang="en-US" dirty="0"/>
              </a:p>
            </p:txBody>
          </p:sp>
          <p:sp>
            <p:nvSpPr>
              <p:cNvPr id="26" name="Text Box 18"/>
              <p:cNvSpPr txBox="1">
                <a:spLocks noChangeArrowheads="1"/>
              </p:cNvSpPr>
              <p:nvPr/>
            </p:nvSpPr>
            <p:spPr bwMode="auto">
              <a:xfrm>
                <a:off x="4282" y="2226"/>
                <a:ext cx="11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t>Preparedness</a:t>
                </a:r>
                <a:endParaRPr lang="en-US" dirty="0"/>
              </a:p>
            </p:txBody>
          </p:sp>
          <p:sp>
            <p:nvSpPr>
              <p:cNvPr id="27" name="Text Box 20"/>
              <p:cNvSpPr txBox="1">
                <a:spLocks noChangeArrowheads="1"/>
              </p:cNvSpPr>
              <p:nvPr/>
            </p:nvSpPr>
            <p:spPr bwMode="auto">
              <a:xfrm>
                <a:off x="3909" y="3201"/>
                <a:ext cx="11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000" b="1" dirty="0"/>
                  <a:t>Early Warning</a:t>
                </a:r>
                <a:endParaRPr lang="en-US" dirty="0"/>
              </a:p>
            </p:txBody>
          </p:sp>
          <p:sp>
            <p:nvSpPr>
              <p:cNvPr id="28" name="AutoShape 13"/>
              <p:cNvSpPr>
                <a:spLocks noChangeArrowheads="1"/>
              </p:cNvSpPr>
              <p:nvPr/>
            </p:nvSpPr>
            <p:spPr bwMode="auto">
              <a:xfrm rot="19139423">
                <a:off x="1140" y="1001"/>
                <a:ext cx="413" cy="143"/>
              </a:xfrm>
              <a:prstGeom prst="rightArrow">
                <a:avLst>
                  <a:gd name="adj1" fmla="val 36454"/>
                  <a:gd name="adj2" fmla="val 131703"/>
                </a:avLst>
              </a:prstGeom>
              <a:solidFill>
                <a:schemeClr val="fo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29" name="AutoShape 13"/>
              <p:cNvSpPr>
                <a:spLocks noChangeArrowheads="1"/>
              </p:cNvSpPr>
              <p:nvPr/>
            </p:nvSpPr>
            <p:spPr bwMode="auto">
              <a:xfrm rot="-4006596">
                <a:off x="696" y="1551"/>
                <a:ext cx="413" cy="143"/>
              </a:xfrm>
              <a:prstGeom prst="rightArrow">
                <a:avLst>
                  <a:gd name="adj1" fmla="val 36454"/>
                  <a:gd name="adj2" fmla="val 131703"/>
                </a:avLst>
              </a:prstGeom>
              <a:solidFill>
                <a:schemeClr val="folHlink"/>
              </a:solidFill>
              <a:ln w="9525">
                <a:solidFill>
                  <a:schemeClr val="tx1"/>
                </a:solidFill>
                <a:miter lim="800000"/>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0" name="AutoShape 13"/>
              <p:cNvSpPr>
                <a:spLocks noChangeArrowheads="1"/>
              </p:cNvSpPr>
              <p:nvPr/>
            </p:nvSpPr>
            <p:spPr bwMode="auto">
              <a:xfrm rot="-5400000">
                <a:off x="539" y="2433"/>
                <a:ext cx="413" cy="143"/>
              </a:xfrm>
              <a:prstGeom prst="rightArrow">
                <a:avLst>
                  <a:gd name="adj1" fmla="val 36454"/>
                  <a:gd name="adj2" fmla="val 131703"/>
                </a:avLst>
              </a:prstGeom>
              <a:solidFill>
                <a:schemeClr val="folHlink"/>
              </a:solidFill>
              <a:ln w="9525">
                <a:solidFill>
                  <a:schemeClr val="tx1"/>
                </a:solidFill>
                <a:miter lim="800000"/>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sp>
          <p:nvSpPr>
            <p:cNvPr id="8" name="Line 49"/>
            <p:cNvSpPr>
              <a:spLocks noChangeShapeType="1"/>
            </p:cNvSpPr>
            <p:nvPr/>
          </p:nvSpPr>
          <p:spPr bwMode="auto">
            <a:xfrm>
              <a:off x="4652963" y="1004888"/>
              <a:ext cx="2667000" cy="57150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1" name="TextBox 30"/>
          <p:cNvSpPr txBox="1"/>
          <p:nvPr/>
        </p:nvSpPr>
        <p:spPr>
          <a:xfrm>
            <a:off x="5201587" y="1243808"/>
            <a:ext cx="1079292" cy="369332"/>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b="1" dirty="0" smtClean="0"/>
              <a:t>MHVRA</a:t>
            </a:r>
            <a:endParaRPr lang="en-GB" b="1" dirty="0"/>
          </a:p>
        </p:txBody>
      </p:sp>
      <p:sp>
        <p:nvSpPr>
          <p:cNvPr id="32" name="TextBox 31"/>
          <p:cNvSpPr txBox="1"/>
          <p:nvPr/>
        </p:nvSpPr>
        <p:spPr>
          <a:xfrm>
            <a:off x="9606810" y="960330"/>
            <a:ext cx="1817580" cy="646331"/>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b="1" dirty="0" smtClean="0"/>
              <a:t>Structural / Non Structural</a:t>
            </a:r>
            <a:endParaRPr lang="en-GB" b="1" dirty="0"/>
          </a:p>
        </p:txBody>
      </p:sp>
      <p:sp>
        <p:nvSpPr>
          <p:cNvPr id="33" name="TextBox 32"/>
          <p:cNvSpPr txBox="1"/>
          <p:nvPr/>
        </p:nvSpPr>
        <p:spPr>
          <a:xfrm>
            <a:off x="10277736" y="1984118"/>
            <a:ext cx="1817580" cy="923330"/>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b="1" dirty="0" smtClean="0"/>
              <a:t>Agencies / CSOs / Community</a:t>
            </a:r>
          </a:p>
        </p:txBody>
      </p:sp>
      <p:sp>
        <p:nvSpPr>
          <p:cNvPr id="34" name="TextBox 33"/>
          <p:cNvSpPr txBox="1"/>
          <p:nvPr/>
        </p:nvSpPr>
        <p:spPr>
          <a:xfrm>
            <a:off x="10241645" y="3621652"/>
            <a:ext cx="1817580" cy="646331"/>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b="1" dirty="0" err="1" smtClean="0"/>
              <a:t>Govt</a:t>
            </a:r>
            <a:r>
              <a:rPr lang="en-GB" b="1" dirty="0" smtClean="0"/>
              <a:t> / </a:t>
            </a:r>
            <a:r>
              <a:rPr lang="en-GB" b="1" dirty="0"/>
              <a:t>HA / Community</a:t>
            </a:r>
            <a:endParaRPr lang="en-GB" b="1" dirty="0" smtClean="0"/>
          </a:p>
        </p:txBody>
      </p:sp>
      <p:sp>
        <p:nvSpPr>
          <p:cNvPr id="35" name="TextBox 34"/>
          <p:cNvSpPr txBox="1"/>
          <p:nvPr/>
        </p:nvSpPr>
        <p:spPr>
          <a:xfrm>
            <a:off x="9606810" y="5059269"/>
            <a:ext cx="1817580" cy="646331"/>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b="1" dirty="0" smtClean="0"/>
              <a:t>Agency to  Community</a:t>
            </a:r>
          </a:p>
        </p:txBody>
      </p:sp>
      <p:sp>
        <p:nvSpPr>
          <p:cNvPr id="36" name="TextBox 35"/>
          <p:cNvSpPr txBox="1"/>
          <p:nvPr/>
        </p:nvSpPr>
        <p:spPr>
          <a:xfrm>
            <a:off x="1663807" y="6094231"/>
            <a:ext cx="1817580" cy="646331"/>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b="1" dirty="0" err="1" smtClean="0"/>
              <a:t>Govt</a:t>
            </a:r>
            <a:r>
              <a:rPr lang="en-GB" b="1" dirty="0" smtClean="0"/>
              <a:t> / </a:t>
            </a:r>
            <a:r>
              <a:rPr lang="en-GB" b="1" dirty="0"/>
              <a:t>CSOs/ Community</a:t>
            </a:r>
            <a:endParaRPr lang="en-GB" b="1" dirty="0" smtClean="0"/>
          </a:p>
        </p:txBody>
      </p:sp>
      <p:sp>
        <p:nvSpPr>
          <p:cNvPr id="37" name="TextBox 36"/>
          <p:cNvSpPr txBox="1"/>
          <p:nvPr/>
        </p:nvSpPr>
        <p:spPr>
          <a:xfrm>
            <a:off x="373925" y="4559000"/>
            <a:ext cx="1989943" cy="646331"/>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b="1" dirty="0" err="1" smtClean="0"/>
              <a:t>Govt</a:t>
            </a:r>
            <a:r>
              <a:rPr lang="en-GB" b="1" dirty="0" smtClean="0"/>
              <a:t> / CSOs/</a:t>
            </a:r>
          </a:p>
          <a:p>
            <a:pPr algn="ctr"/>
            <a:r>
              <a:rPr lang="en-GB" b="1" dirty="0" smtClean="0"/>
              <a:t>Intl Community</a:t>
            </a:r>
          </a:p>
        </p:txBody>
      </p:sp>
      <p:sp>
        <p:nvSpPr>
          <p:cNvPr id="38" name="TextBox 37"/>
          <p:cNvSpPr txBox="1"/>
          <p:nvPr/>
        </p:nvSpPr>
        <p:spPr>
          <a:xfrm>
            <a:off x="333056" y="2966481"/>
            <a:ext cx="1817580" cy="369332"/>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b="1" dirty="0" err="1" smtClean="0"/>
              <a:t>Govt</a:t>
            </a:r>
            <a:r>
              <a:rPr lang="en-GB" b="1" dirty="0" smtClean="0"/>
              <a:t> /HC</a:t>
            </a:r>
          </a:p>
        </p:txBody>
      </p:sp>
      <p:sp>
        <p:nvSpPr>
          <p:cNvPr id="39" name="TextBox 38"/>
          <p:cNvSpPr txBox="1"/>
          <p:nvPr/>
        </p:nvSpPr>
        <p:spPr>
          <a:xfrm>
            <a:off x="640320" y="1837688"/>
            <a:ext cx="1817580" cy="369332"/>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b="1" dirty="0" err="1" smtClean="0"/>
              <a:t>Govt</a:t>
            </a:r>
            <a:r>
              <a:rPr lang="en-GB" b="1" dirty="0" smtClean="0"/>
              <a:t> /HC</a:t>
            </a:r>
          </a:p>
        </p:txBody>
      </p:sp>
      <p:sp>
        <p:nvSpPr>
          <p:cNvPr id="40" name="TextBox 39"/>
          <p:cNvSpPr txBox="1"/>
          <p:nvPr/>
        </p:nvSpPr>
        <p:spPr>
          <a:xfrm>
            <a:off x="951111" y="1027431"/>
            <a:ext cx="1817580" cy="369332"/>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b="1" dirty="0" err="1" smtClean="0"/>
              <a:t>Govt</a:t>
            </a:r>
            <a:r>
              <a:rPr lang="en-GB" b="1" dirty="0" smtClean="0"/>
              <a:t> </a:t>
            </a:r>
          </a:p>
        </p:txBody>
      </p:sp>
    </p:spTree>
    <p:extLst>
      <p:ext uri="{BB962C8B-B14F-4D97-AF65-F5344CB8AC3E}">
        <p14:creationId xmlns:p14="http://schemas.microsoft.com/office/powerpoint/2010/main" val="3196048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12</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a:t>Stakeholders – DM </a:t>
            </a:r>
            <a:r>
              <a:rPr lang="en-US" sz="4000" b="1" u="sng" dirty="0" smtClean="0"/>
              <a:t>Structure</a:t>
            </a:r>
            <a:endParaRPr lang="en-US" sz="4000" b="1" u="sng" dirty="0">
              <a:solidFill>
                <a:srgbClr val="FF0000"/>
              </a:solidFill>
            </a:endParaRPr>
          </a:p>
        </p:txBody>
      </p:sp>
      <p:graphicFrame>
        <p:nvGraphicFramePr>
          <p:cNvPr id="5" name="Diagram 4"/>
          <p:cNvGraphicFramePr/>
          <p:nvPr>
            <p:extLst/>
          </p:nvPr>
        </p:nvGraphicFramePr>
        <p:xfrm>
          <a:off x="0" y="719666"/>
          <a:ext cx="12192000"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5297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graphicEl>
                                              <a:dgm id="{0A24C763-CC95-4C66-BAF9-8DC84D288F50}"/>
                                            </p:graphicEl>
                                          </p:spTgt>
                                        </p:tgtEl>
                                        <p:attrNameLst>
                                          <p:attrName>style.visibility</p:attrName>
                                        </p:attrNameLst>
                                      </p:cBhvr>
                                      <p:to>
                                        <p:strVal val="visible"/>
                                      </p:to>
                                    </p:set>
                                    <p:animEffect transition="in" filter="fade">
                                      <p:cBhvr>
                                        <p:cTn id="7" dur="500"/>
                                        <p:tgtEl>
                                          <p:spTgt spid="5">
                                            <p:graphicEl>
                                              <a:dgm id="{0A24C763-CC95-4C66-BAF9-8DC84D288F50}"/>
                                            </p:graphic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graphicEl>
                                              <a:dgm id="{DC439FA6-B0AD-4A78-88FC-411B928B1E1C}"/>
                                            </p:graphicEl>
                                          </p:spTgt>
                                        </p:tgtEl>
                                        <p:attrNameLst>
                                          <p:attrName>style.visibility</p:attrName>
                                        </p:attrNameLst>
                                      </p:cBhvr>
                                      <p:to>
                                        <p:strVal val="visible"/>
                                      </p:to>
                                    </p:set>
                                    <p:animEffect transition="in" filter="fade">
                                      <p:cBhvr>
                                        <p:cTn id="11" dur="500"/>
                                        <p:tgtEl>
                                          <p:spTgt spid="5">
                                            <p:graphicEl>
                                              <a:dgm id="{DC439FA6-B0AD-4A78-88FC-411B928B1E1C}"/>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graphicEl>
                                              <a:dgm id="{4FA3C5E7-DD27-41ED-B773-F53328544A10}"/>
                                            </p:graphicEl>
                                          </p:spTgt>
                                        </p:tgtEl>
                                        <p:attrNameLst>
                                          <p:attrName>style.visibility</p:attrName>
                                        </p:attrNameLst>
                                      </p:cBhvr>
                                      <p:to>
                                        <p:strVal val="visible"/>
                                      </p:to>
                                    </p:set>
                                    <p:animEffect transition="in" filter="fade">
                                      <p:cBhvr>
                                        <p:cTn id="14" dur="500"/>
                                        <p:tgtEl>
                                          <p:spTgt spid="5">
                                            <p:graphicEl>
                                              <a:dgm id="{4FA3C5E7-DD27-41ED-B773-F53328544A10}"/>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graphicEl>
                                              <a:dgm id="{1A6963DE-F20E-4759-BEA4-F8696F618AFE}"/>
                                            </p:graphicEl>
                                          </p:spTgt>
                                        </p:tgtEl>
                                        <p:attrNameLst>
                                          <p:attrName>style.visibility</p:attrName>
                                        </p:attrNameLst>
                                      </p:cBhvr>
                                      <p:to>
                                        <p:strVal val="visible"/>
                                      </p:to>
                                    </p:set>
                                    <p:animEffect transition="in" filter="fade">
                                      <p:cBhvr>
                                        <p:cTn id="17" dur="500"/>
                                        <p:tgtEl>
                                          <p:spTgt spid="5">
                                            <p:graphicEl>
                                              <a:dgm id="{1A6963DE-F20E-4759-BEA4-F8696F618AFE}"/>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01118AE8-64C6-4597-AF5D-A20A424362AF}"/>
                                            </p:graphicEl>
                                          </p:spTgt>
                                        </p:tgtEl>
                                        <p:attrNameLst>
                                          <p:attrName>style.visibility</p:attrName>
                                        </p:attrNameLst>
                                      </p:cBhvr>
                                      <p:to>
                                        <p:strVal val="visible"/>
                                      </p:to>
                                    </p:set>
                                    <p:animEffect transition="in" filter="fade">
                                      <p:cBhvr>
                                        <p:cTn id="20" dur="500"/>
                                        <p:tgtEl>
                                          <p:spTgt spid="5">
                                            <p:graphicEl>
                                              <a:dgm id="{01118AE8-64C6-4597-AF5D-A20A424362A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7440A9BB-C5B6-4A4A-B19E-C1D954F59844}"/>
                                            </p:graphicEl>
                                          </p:spTgt>
                                        </p:tgtEl>
                                        <p:attrNameLst>
                                          <p:attrName>style.visibility</p:attrName>
                                        </p:attrNameLst>
                                      </p:cBhvr>
                                      <p:to>
                                        <p:strVal val="visible"/>
                                      </p:to>
                                    </p:set>
                                    <p:animEffect transition="in" filter="fade">
                                      <p:cBhvr>
                                        <p:cTn id="23" dur="500"/>
                                        <p:tgtEl>
                                          <p:spTgt spid="5">
                                            <p:graphicEl>
                                              <a:dgm id="{7440A9BB-C5B6-4A4A-B19E-C1D954F59844}"/>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85DBE0E7-0F4E-4E2E-8BEC-07C5ECF3BA27}"/>
                                            </p:graphicEl>
                                          </p:spTgt>
                                        </p:tgtEl>
                                        <p:attrNameLst>
                                          <p:attrName>style.visibility</p:attrName>
                                        </p:attrNameLst>
                                      </p:cBhvr>
                                      <p:to>
                                        <p:strVal val="visible"/>
                                      </p:to>
                                    </p:set>
                                    <p:animEffect transition="in" filter="fade">
                                      <p:cBhvr>
                                        <p:cTn id="26" dur="500"/>
                                        <p:tgtEl>
                                          <p:spTgt spid="5">
                                            <p:graphicEl>
                                              <a:dgm id="{85DBE0E7-0F4E-4E2E-8BEC-07C5ECF3BA27}"/>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dgm id="{66306965-7DF6-4C17-98F6-55C7C25F1A3C}"/>
                                            </p:graphicEl>
                                          </p:spTgt>
                                        </p:tgtEl>
                                        <p:attrNameLst>
                                          <p:attrName>style.visibility</p:attrName>
                                        </p:attrNameLst>
                                      </p:cBhvr>
                                      <p:to>
                                        <p:strVal val="visible"/>
                                      </p:to>
                                    </p:set>
                                    <p:animEffect transition="in" filter="fade">
                                      <p:cBhvr>
                                        <p:cTn id="29" dur="500"/>
                                        <p:tgtEl>
                                          <p:spTgt spid="5">
                                            <p:graphicEl>
                                              <a:dgm id="{66306965-7DF6-4C17-98F6-55C7C25F1A3C}"/>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graphicEl>
                                              <a:dgm id="{53216A03-5E89-4880-9383-E2ACA6DEBD75}"/>
                                            </p:graphicEl>
                                          </p:spTgt>
                                        </p:tgtEl>
                                        <p:attrNameLst>
                                          <p:attrName>style.visibility</p:attrName>
                                        </p:attrNameLst>
                                      </p:cBhvr>
                                      <p:to>
                                        <p:strVal val="visible"/>
                                      </p:to>
                                    </p:set>
                                    <p:animEffect transition="in" filter="fade">
                                      <p:cBhvr>
                                        <p:cTn id="32" dur="500"/>
                                        <p:tgtEl>
                                          <p:spTgt spid="5">
                                            <p:graphicEl>
                                              <a:dgm id="{53216A03-5E89-4880-9383-E2ACA6DEBD75}"/>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dgm id="{B6D20D8C-3F95-4129-A599-FC8B113AEB03}"/>
                                            </p:graphicEl>
                                          </p:spTgt>
                                        </p:tgtEl>
                                        <p:attrNameLst>
                                          <p:attrName>style.visibility</p:attrName>
                                        </p:attrNameLst>
                                      </p:cBhvr>
                                      <p:to>
                                        <p:strVal val="visible"/>
                                      </p:to>
                                    </p:set>
                                    <p:animEffect transition="in" filter="fade">
                                      <p:cBhvr>
                                        <p:cTn id="35" dur="500"/>
                                        <p:tgtEl>
                                          <p:spTgt spid="5">
                                            <p:graphicEl>
                                              <a:dgm id="{B6D20D8C-3F95-4129-A599-FC8B113AEB03}"/>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graphicEl>
                                              <a:dgm id="{51F413DE-42B3-4425-9085-7C48A1DCF219}"/>
                                            </p:graphicEl>
                                          </p:spTgt>
                                        </p:tgtEl>
                                        <p:attrNameLst>
                                          <p:attrName>style.visibility</p:attrName>
                                        </p:attrNameLst>
                                      </p:cBhvr>
                                      <p:to>
                                        <p:strVal val="visible"/>
                                      </p:to>
                                    </p:set>
                                    <p:animEffect transition="in" filter="fade">
                                      <p:cBhvr>
                                        <p:cTn id="38" dur="500"/>
                                        <p:tgtEl>
                                          <p:spTgt spid="5">
                                            <p:graphicEl>
                                              <a:dgm id="{51F413DE-42B3-4425-9085-7C48A1DCF219}"/>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graphicEl>
                                              <a:dgm id="{B4D6317D-42A2-4CFD-8DC8-D90CB51C4017}"/>
                                            </p:graphicEl>
                                          </p:spTgt>
                                        </p:tgtEl>
                                        <p:attrNameLst>
                                          <p:attrName>style.visibility</p:attrName>
                                        </p:attrNameLst>
                                      </p:cBhvr>
                                      <p:to>
                                        <p:strVal val="visible"/>
                                      </p:to>
                                    </p:set>
                                    <p:animEffect transition="in" filter="fade">
                                      <p:cBhvr>
                                        <p:cTn id="41" dur="500"/>
                                        <p:tgtEl>
                                          <p:spTgt spid="5">
                                            <p:graphicEl>
                                              <a:dgm id="{B4D6317D-42A2-4CFD-8DC8-D90CB51C4017}"/>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graphicEl>
                                              <a:dgm id="{4697AA8E-AAE6-4085-9958-B74B6BDE61B0}"/>
                                            </p:graphicEl>
                                          </p:spTgt>
                                        </p:tgtEl>
                                        <p:attrNameLst>
                                          <p:attrName>style.visibility</p:attrName>
                                        </p:attrNameLst>
                                      </p:cBhvr>
                                      <p:to>
                                        <p:strVal val="visible"/>
                                      </p:to>
                                    </p:set>
                                    <p:animEffect transition="in" filter="fade">
                                      <p:cBhvr>
                                        <p:cTn id="44" dur="500"/>
                                        <p:tgtEl>
                                          <p:spTgt spid="5">
                                            <p:graphicEl>
                                              <a:dgm id="{4697AA8E-AAE6-4085-9958-B74B6BDE61B0}"/>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graphicEl>
                                              <a:dgm id="{E3449BDB-13F5-4122-A065-BF8EA3324944}"/>
                                            </p:graphicEl>
                                          </p:spTgt>
                                        </p:tgtEl>
                                        <p:attrNameLst>
                                          <p:attrName>style.visibility</p:attrName>
                                        </p:attrNameLst>
                                      </p:cBhvr>
                                      <p:to>
                                        <p:strVal val="visible"/>
                                      </p:to>
                                    </p:set>
                                    <p:animEffect transition="in" filter="fade">
                                      <p:cBhvr>
                                        <p:cTn id="47" dur="500"/>
                                        <p:tgtEl>
                                          <p:spTgt spid="5">
                                            <p:graphicEl>
                                              <a:dgm id="{E3449BDB-13F5-4122-A065-BF8EA3324944}"/>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graphicEl>
                                              <a:dgm id="{B4EACE97-8AF2-44F4-B924-6ABEC4959E25}"/>
                                            </p:graphicEl>
                                          </p:spTgt>
                                        </p:tgtEl>
                                        <p:attrNameLst>
                                          <p:attrName>style.visibility</p:attrName>
                                        </p:attrNameLst>
                                      </p:cBhvr>
                                      <p:to>
                                        <p:strVal val="visible"/>
                                      </p:to>
                                    </p:set>
                                    <p:animEffect transition="in" filter="fade">
                                      <p:cBhvr>
                                        <p:cTn id="50" dur="500"/>
                                        <p:tgtEl>
                                          <p:spTgt spid="5">
                                            <p:graphicEl>
                                              <a:dgm id="{B4EACE97-8AF2-44F4-B924-6ABEC4959E25}"/>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
                                            <p:graphicEl>
                                              <a:dgm id="{D90A2691-9154-449E-AD84-BA71CC7CA13E}"/>
                                            </p:graphicEl>
                                          </p:spTgt>
                                        </p:tgtEl>
                                        <p:attrNameLst>
                                          <p:attrName>style.visibility</p:attrName>
                                        </p:attrNameLst>
                                      </p:cBhvr>
                                      <p:to>
                                        <p:strVal val="visible"/>
                                      </p:to>
                                    </p:set>
                                    <p:animEffect transition="in" filter="fade">
                                      <p:cBhvr>
                                        <p:cTn id="53" dur="500"/>
                                        <p:tgtEl>
                                          <p:spTgt spid="5">
                                            <p:graphicEl>
                                              <a:dgm id="{D90A2691-9154-449E-AD84-BA71CC7CA13E}"/>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
                                            <p:graphicEl>
                                              <a:dgm id="{8CDE0385-8F98-4E1B-8A19-157D8D7C5310}"/>
                                            </p:graphicEl>
                                          </p:spTgt>
                                        </p:tgtEl>
                                        <p:attrNameLst>
                                          <p:attrName>style.visibility</p:attrName>
                                        </p:attrNameLst>
                                      </p:cBhvr>
                                      <p:to>
                                        <p:strVal val="visible"/>
                                      </p:to>
                                    </p:set>
                                    <p:animEffect transition="in" filter="fade">
                                      <p:cBhvr>
                                        <p:cTn id="56" dur="500"/>
                                        <p:tgtEl>
                                          <p:spTgt spid="5">
                                            <p:graphicEl>
                                              <a:dgm id="{8CDE0385-8F98-4E1B-8A19-157D8D7C53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AtOnc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700213" y="2235193"/>
            <a:ext cx="8801100" cy="2209800"/>
          </a:xfrm>
          <a:prstGeom prst="flowChartAlternateProcess">
            <a:avLst/>
          </a:prstGeom>
          <a:solidFill>
            <a:srgbClr val="00B05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2"/>
          </a:fillRef>
          <a:effectRef idx="1">
            <a:schemeClr val="accent2"/>
          </a:effectRef>
          <a:fontRef idx="minor">
            <a:schemeClr val="lt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sz="4400" b="1" u="sng" dirty="0" smtClean="0">
                <a:solidFill>
                  <a:schemeClr val="bg1"/>
                </a:solidFill>
                <a:ea typeface="ＭＳ Ｐゴシック" pitchFamily="34" charset="-128"/>
              </a:rPr>
              <a:t>DM System </a:t>
            </a:r>
            <a:r>
              <a:rPr lang="en-US" sz="4400" b="1" u="sng" dirty="0">
                <a:solidFill>
                  <a:schemeClr val="bg1"/>
                </a:solidFill>
                <a:ea typeface="ＭＳ Ｐゴシック" pitchFamily="34" charset="-128"/>
              </a:rPr>
              <a:t>in Pakistan</a:t>
            </a:r>
          </a:p>
        </p:txBody>
      </p:sp>
      <p:sp>
        <p:nvSpPr>
          <p:cNvPr id="5" name="Slide Number Placeholder 4"/>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113776693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419216" y="1014407"/>
            <a:ext cx="4800600" cy="5230817"/>
          </a:xfrm>
          <a:solidFill>
            <a:srgbClr val="FFCC99"/>
          </a:solidFill>
          <a:ln w="38100">
            <a:solidFill>
              <a:srgbClr val="0066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a:lstStyle/>
          <a:p>
            <a:pPr marL="355600" indent="-355600" eaLnBrk="1" hangingPunct="1">
              <a:lnSpc>
                <a:spcPts val="3800"/>
              </a:lnSpc>
              <a:buClr>
                <a:schemeClr val="tx1"/>
              </a:buClr>
              <a:buFont typeface="Wingdings" panose="05000000000000000000" pitchFamily="2" charset="2"/>
              <a:buChar char="Ø"/>
            </a:pPr>
            <a:r>
              <a:rPr lang="en-US" sz="2400" b="1" dirty="0" smtClean="0">
                <a:solidFill>
                  <a:srgbClr val="3C34DC"/>
                </a:solidFill>
              </a:rPr>
              <a:t>Prime Minister </a:t>
            </a:r>
            <a:r>
              <a:rPr lang="en-US" sz="2400" dirty="0" smtClean="0">
                <a:solidFill>
                  <a:schemeClr val="tx1"/>
                </a:solidFill>
              </a:rPr>
              <a:t>-	Chair</a:t>
            </a:r>
          </a:p>
          <a:p>
            <a:pPr marL="355600" indent="-355600" eaLnBrk="1" hangingPunct="1">
              <a:lnSpc>
                <a:spcPts val="3800"/>
              </a:lnSpc>
              <a:buClr>
                <a:schemeClr val="tx1"/>
              </a:buClr>
              <a:buFont typeface="Wingdings" panose="05000000000000000000" pitchFamily="2" charset="2"/>
              <a:buChar char="Ø"/>
            </a:pPr>
            <a:r>
              <a:rPr lang="en-US" sz="2400" b="1" dirty="0" smtClean="0">
                <a:solidFill>
                  <a:srgbClr val="3C34DC"/>
                </a:solidFill>
              </a:rPr>
              <a:t>Leaders of Opposition -</a:t>
            </a:r>
            <a:r>
              <a:rPr lang="en-US" sz="2400" dirty="0" smtClean="0"/>
              <a:t> </a:t>
            </a:r>
            <a:r>
              <a:rPr lang="en-US" sz="2400" dirty="0" smtClean="0">
                <a:solidFill>
                  <a:schemeClr val="tx1"/>
                </a:solidFill>
              </a:rPr>
              <a:t>Senate / National </a:t>
            </a:r>
            <a:r>
              <a:rPr lang="en-US" sz="2400" dirty="0" err="1" smtClean="0">
                <a:solidFill>
                  <a:schemeClr val="tx1"/>
                </a:solidFill>
              </a:rPr>
              <a:t>Assy</a:t>
            </a:r>
            <a:endParaRPr lang="en-US" sz="2400" dirty="0" smtClean="0">
              <a:solidFill>
                <a:schemeClr val="tx1"/>
              </a:solidFill>
            </a:endParaRPr>
          </a:p>
          <a:p>
            <a:pPr marL="355600" indent="-355600" eaLnBrk="1" hangingPunct="1">
              <a:lnSpc>
                <a:spcPts val="3800"/>
              </a:lnSpc>
              <a:buClr>
                <a:schemeClr val="tx1"/>
              </a:buClr>
              <a:buFont typeface="Wingdings" panose="05000000000000000000" pitchFamily="2" charset="2"/>
              <a:buChar char="Ø"/>
            </a:pPr>
            <a:r>
              <a:rPr lang="en-US" sz="2400" dirty="0" smtClean="0"/>
              <a:t> </a:t>
            </a:r>
            <a:r>
              <a:rPr lang="en-US" sz="2400" b="1" dirty="0" smtClean="0">
                <a:solidFill>
                  <a:srgbClr val="3C34DC"/>
                </a:solidFill>
              </a:rPr>
              <a:t>Ministers</a:t>
            </a:r>
            <a:r>
              <a:rPr lang="en-US" sz="2400" dirty="0" smtClean="0"/>
              <a:t> </a:t>
            </a:r>
            <a:r>
              <a:rPr lang="en-US" sz="2400" dirty="0" smtClean="0">
                <a:solidFill>
                  <a:schemeClr val="tx1"/>
                </a:solidFill>
              </a:rPr>
              <a:t>(</a:t>
            </a:r>
            <a:r>
              <a:rPr lang="en-US" sz="2400" dirty="0" err="1" smtClean="0">
                <a:solidFill>
                  <a:schemeClr val="tx1"/>
                </a:solidFill>
              </a:rPr>
              <a:t>Defence</a:t>
            </a:r>
            <a:r>
              <a:rPr lang="en-US" sz="2400" dirty="0" smtClean="0">
                <a:solidFill>
                  <a:schemeClr val="tx1"/>
                </a:solidFill>
              </a:rPr>
              <a:t>, Foreign Affairs, Finance, Interior, </a:t>
            </a:r>
            <a:r>
              <a:rPr lang="en-US" sz="2400" dirty="0" err="1">
                <a:solidFill>
                  <a:schemeClr val="tx1"/>
                </a:solidFill>
              </a:rPr>
              <a:t>Comms</a:t>
            </a:r>
            <a:r>
              <a:rPr lang="en-US" sz="2400" dirty="0">
                <a:solidFill>
                  <a:schemeClr val="tx1"/>
                </a:solidFill>
              </a:rPr>
              <a:t>,</a:t>
            </a:r>
            <a:r>
              <a:rPr lang="en-US" sz="2400" dirty="0" smtClean="0">
                <a:solidFill>
                  <a:schemeClr val="tx1"/>
                </a:solidFill>
              </a:rPr>
              <a:t> Health</a:t>
            </a:r>
            <a:r>
              <a:rPr lang="en-US" sz="2400" dirty="0">
                <a:solidFill>
                  <a:schemeClr val="tx1"/>
                </a:solidFill>
              </a:rPr>
              <a:t> </a:t>
            </a:r>
            <a:r>
              <a:rPr lang="en-US" sz="2400" dirty="0" smtClean="0">
                <a:solidFill>
                  <a:schemeClr val="tx1"/>
                </a:solidFill>
              </a:rPr>
              <a:t>&amp; Social Welfare)</a:t>
            </a:r>
          </a:p>
          <a:p>
            <a:pPr marL="355600" indent="-355600" eaLnBrk="1" hangingPunct="1">
              <a:lnSpc>
                <a:spcPts val="3800"/>
              </a:lnSpc>
              <a:buClr>
                <a:schemeClr val="tx1"/>
              </a:buClr>
              <a:buFont typeface="Wingdings" panose="05000000000000000000" pitchFamily="2" charset="2"/>
              <a:buChar char="Ø"/>
            </a:pPr>
            <a:r>
              <a:rPr lang="en-US" sz="2400" b="1" dirty="0" smtClean="0">
                <a:solidFill>
                  <a:srgbClr val="3C34DC"/>
                </a:solidFill>
              </a:rPr>
              <a:t>Governor KP </a:t>
            </a:r>
            <a:r>
              <a:rPr lang="en-US" sz="2400" dirty="0" smtClean="0">
                <a:solidFill>
                  <a:schemeClr val="tx1"/>
                </a:solidFill>
              </a:rPr>
              <a:t>(for FATA)</a:t>
            </a:r>
          </a:p>
          <a:p>
            <a:pPr marL="355600" indent="-355600" eaLnBrk="1" hangingPunct="1">
              <a:lnSpc>
                <a:spcPts val="3800"/>
              </a:lnSpc>
              <a:buClr>
                <a:schemeClr val="tx1"/>
              </a:buClr>
              <a:buFont typeface="Wingdings" panose="05000000000000000000" pitchFamily="2" charset="2"/>
              <a:buChar char="Ø"/>
            </a:pPr>
            <a:r>
              <a:rPr lang="en-US" sz="2400" dirty="0" smtClean="0">
                <a:solidFill>
                  <a:schemeClr val="tx1"/>
                </a:solidFill>
              </a:rPr>
              <a:t>Provincial </a:t>
            </a:r>
            <a:r>
              <a:rPr lang="en-US" sz="2400" b="1" dirty="0" smtClean="0">
                <a:solidFill>
                  <a:srgbClr val="3C34DC"/>
                </a:solidFill>
              </a:rPr>
              <a:t>Chief Ministers </a:t>
            </a:r>
            <a:r>
              <a:rPr lang="en-US" sz="2400" dirty="0" smtClean="0">
                <a:solidFill>
                  <a:schemeClr val="tx1"/>
                </a:solidFill>
              </a:rPr>
              <a:t>including </a:t>
            </a:r>
            <a:r>
              <a:rPr lang="en-US" sz="2400" dirty="0" err="1" smtClean="0">
                <a:solidFill>
                  <a:schemeClr val="tx1"/>
                </a:solidFill>
              </a:rPr>
              <a:t>Gilgit-Baltistan</a:t>
            </a:r>
            <a:endParaRPr lang="en-US" sz="1800" dirty="0">
              <a:solidFill>
                <a:schemeClr val="tx1"/>
              </a:solidFill>
            </a:endParaRPr>
          </a:p>
        </p:txBody>
      </p:sp>
      <p:sp>
        <p:nvSpPr>
          <p:cNvPr id="5" name="Content Placeholder 4"/>
          <p:cNvSpPr>
            <a:spLocks noGrp="1"/>
          </p:cNvSpPr>
          <p:nvPr>
            <p:ph sz="half" idx="2"/>
          </p:nvPr>
        </p:nvSpPr>
        <p:spPr>
          <a:xfrm>
            <a:off x="6296015" y="1014407"/>
            <a:ext cx="4691073" cy="5230817"/>
          </a:xfrm>
          <a:solidFill>
            <a:srgbClr val="FFCC99"/>
          </a:solidFill>
          <a:ln w="38100">
            <a:solidFill>
              <a:srgbClr val="0066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a:lstStyle/>
          <a:p>
            <a:pPr marL="355600" indent="-355600" eaLnBrk="1" hangingPunct="1">
              <a:lnSpc>
                <a:spcPct val="150000"/>
              </a:lnSpc>
              <a:buClr>
                <a:schemeClr val="tx1"/>
              </a:buClr>
              <a:buFont typeface="Wingdings" panose="05000000000000000000" pitchFamily="2" charset="2"/>
              <a:buChar char="Ø"/>
            </a:pPr>
            <a:r>
              <a:rPr lang="en-US" sz="2400" b="1" dirty="0" smtClean="0">
                <a:solidFill>
                  <a:srgbClr val="3C34DC"/>
                </a:solidFill>
              </a:rPr>
              <a:t>Prime Minister AJ&amp;K</a:t>
            </a:r>
          </a:p>
          <a:p>
            <a:pPr marL="355600" indent="-355600" eaLnBrk="1" hangingPunct="1">
              <a:lnSpc>
                <a:spcPct val="150000"/>
              </a:lnSpc>
              <a:buClr>
                <a:schemeClr val="tx1"/>
              </a:buClr>
              <a:buFont typeface="Wingdings" panose="05000000000000000000" pitchFamily="2" charset="2"/>
              <a:buChar char="Ø"/>
            </a:pPr>
            <a:r>
              <a:rPr lang="en-US" sz="2400" b="1" dirty="0" smtClean="0">
                <a:solidFill>
                  <a:srgbClr val="3C34DC"/>
                </a:solidFill>
              </a:rPr>
              <a:t>Chairman JCSC</a:t>
            </a:r>
          </a:p>
          <a:p>
            <a:pPr marL="355600" indent="-355600" eaLnBrk="1" hangingPunct="1">
              <a:lnSpc>
                <a:spcPct val="150000"/>
              </a:lnSpc>
              <a:buClr>
                <a:schemeClr val="tx1"/>
              </a:buClr>
              <a:buFont typeface="Wingdings" panose="05000000000000000000" pitchFamily="2" charset="2"/>
              <a:buChar char="Ø"/>
            </a:pPr>
            <a:r>
              <a:rPr lang="en-US" sz="2400" b="1" dirty="0" smtClean="0">
                <a:solidFill>
                  <a:srgbClr val="3C34DC"/>
                </a:solidFill>
              </a:rPr>
              <a:t>Civil Society </a:t>
            </a:r>
            <a:r>
              <a:rPr lang="en-US" sz="2400" dirty="0" smtClean="0">
                <a:solidFill>
                  <a:schemeClr val="tx1"/>
                </a:solidFill>
              </a:rPr>
              <a:t>Representatives</a:t>
            </a:r>
          </a:p>
          <a:p>
            <a:pPr marL="355600" indent="-355600" eaLnBrk="1" hangingPunct="1">
              <a:lnSpc>
                <a:spcPct val="150000"/>
              </a:lnSpc>
              <a:buClr>
                <a:schemeClr val="tx1"/>
              </a:buClr>
              <a:buFont typeface="Wingdings" panose="05000000000000000000" pitchFamily="2" charset="2"/>
              <a:buChar char="Ø"/>
            </a:pPr>
            <a:r>
              <a:rPr lang="en-US" sz="2400" b="1" dirty="0" smtClean="0">
                <a:solidFill>
                  <a:srgbClr val="3C34DC"/>
                </a:solidFill>
              </a:rPr>
              <a:t>Co-opted Members </a:t>
            </a:r>
            <a:r>
              <a:rPr lang="en-US" sz="2400" dirty="0" smtClean="0">
                <a:solidFill>
                  <a:schemeClr val="tx1"/>
                </a:solidFill>
              </a:rPr>
              <a:t>-</a:t>
            </a:r>
            <a:r>
              <a:rPr lang="en-US" sz="2400" dirty="0" smtClean="0"/>
              <a:t> </a:t>
            </a:r>
            <a:r>
              <a:rPr lang="en-US" sz="2400" dirty="0" smtClean="0">
                <a:solidFill>
                  <a:schemeClr val="tx1"/>
                </a:solidFill>
              </a:rPr>
              <a:t>appointed by Prime Minister</a:t>
            </a:r>
          </a:p>
          <a:p>
            <a:pPr marL="355600" indent="-355600" eaLnBrk="1" hangingPunct="1">
              <a:lnSpc>
                <a:spcPct val="150000"/>
              </a:lnSpc>
              <a:buClr>
                <a:schemeClr val="tx1"/>
              </a:buClr>
              <a:buFont typeface="Wingdings" panose="05000000000000000000" pitchFamily="2" charset="2"/>
              <a:buChar char="Ø"/>
            </a:pPr>
            <a:r>
              <a:rPr lang="en-US" sz="2400" b="1" dirty="0" smtClean="0">
                <a:solidFill>
                  <a:srgbClr val="3C34DC"/>
                </a:solidFill>
              </a:rPr>
              <a:t>Chairman NDMA</a:t>
            </a:r>
            <a:r>
              <a:rPr lang="en-US" sz="2400" dirty="0" smtClean="0"/>
              <a:t>	</a:t>
            </a:r>
            <a:r>
              <a:rPr lang="en-US" sz="2400" dirty="0" smtClean="0">
                <a:solidFill>
                  <a:schemeClr val="tx1"/>
                </a:solidFill>
              </a:rPr>
              <a:t>-Secretary</a:t>
            </a:r>
          </a:p>
        </p:txBody>
      </p:sp>
      <p:sp>
        <p:nvSpPr>
          <p:cNvPr id="2" name="Slide Number Placeholder 1"/>
          <p:cNvSpPr>
            <a:spLocks noGrp="1"/>
          </p:cNvSpPr>
          <p:nvPr>
            <p:ph type="sldNum" sz="quarter" idx="12"/>
          </p:nvPr>
        </p:nvSpPr>
        <p:spPr/>
        <p:txBody>
          <a:bodyPr/>
          <a:lstStyle/>
          <a:p>
            <a:pPr>
              <a:defRPr/>
            </a:pPr>
            <a:fld id="{09B8ADC9-A0EC-460C-A9E1-4EE2E6B3951A}" type="slidenum">
              <a:rPr lang="en-US" smtClean="0"/>
              <a:pPr>
                <a:defRPr/>
              </a:pPr>
              <a:t>14</a:t>
            </a:fld>
            <a:endParaRPr lang="en-US" dirty="0"/>
          </a:p>
        </p:txBody>
      </p:sp>
      <p:sp>
        <p:nvSpPr>
          <p:cNvPr id="7"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NDMC Composition</a:t>
            </a:r>
          </a:p>
        </p:txBody>
      </p:sp>
    </p:spTree>
    <p:extLst>
      <p:ext uri="{BB962C8B-B14F-4D97-AF65-F5344CB8AC3E}">
        <p14:creationId xmlns:p14="http://schemas.microsoft.com/office/powerpoint/2010/main" val="286772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15</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NDMC Functions</a:t>
            </a:r>
          </a:p>
        </p:txBody>
      </p:sp>
      <p:graphicFrame>
        <p:nvGraphicFramePr>
          <p:cNvPr id="3" name="Diagram 2"/>
          <p:cNvGraphicFramePr/>
          <p:nvPr>
            <p:extLst>
              <p:ext uri="{D42A27DB-BD31-4B8C-83A1-F6EECF244321}">
                <p14:modId xmlns:p14="http://schemas.microsoft.com/office/powerpoint/2010/main" val="2601895474"/>
              </p:ext>
            </p:extLst>
          </p:nvPr>
        </p:nvGraphicFramePr>
        <p:xfrm>
          <a:off x="185980" y="981685"/>
          <a:ext cx="11825206" cy="5739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7138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F836F3CB-9785-41F8-A707-988F14285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82DCBC15-9DC7-4663-A799-F6E6EF934DD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E9660E4B-2078-4A4F-B399-4461D177D47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55B3420A-37FF-4D01-A14F-30CA0C35609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F24F41EB-EAD6-4BA6-AF25-50F2CDB2455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012BA79E-C72F-4DC7-9C28-38CD26EBAC7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A3CAEBBF-BD76-4110-A95B-D799971B762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16</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NDMA Functions</a:t>
            </a:r>
          </a:p>
        </p:txBody>
      </p:sp>
      <p:graphicFrame>
        <p:nvGraphicFramePr>
          <p:cNvPr id="3" name="Diagram 2"/>
          <p:cNvGraphicFramePr/>
          <p:nvPr>
            <p:extLst>
              <p:ext uri="{D42A27DB-BD31-4B8C-83A1-F6EECF244321}">
                <p14:modId xmlns:p14="http://schemas.microsoft.com/office/powerpoint/2010/main" val="2108534334"/>
              </p:ext>
            </p:extLst>
          </p:nvPr>
        </p:nvGraphicFramePr>
        <p:xfrm>
          <a:off x="185980" y="953110"/>
          <a:ext cx="11825206" cy="5325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0044752" y="6237031"/>
            <a:ext cx="1214010" cy="36933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err="1" smtClean="0">
                <a:solidFill>
                  <a:schemeClr val="tx1"/>
                </a:solidFill>
              </a:rPr>
              <a:t>Cont</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499012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F836F3CB-9785-41F8-A707-988F14285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33541C1-EF17-4DE7-89EA-48F4D83BBAC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B5583934-90A0-4EB7-9DDD-D1B0717DBF7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98D50B55-454B-4B26-9197-AD4DE6402FB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FCA02E0E-A2EE-485F-B278-3BE656F0C14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17</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NDMA Functions</a:t>
            </a:r>
          </a:p>
        </p:txBody>
      </p:sp>
      <p:graphicFrame>
        <p:nvGraphicFramePr>
          <p:cNvPr id="3" name="Diagram 2"/>
          <p:cNvGraphicFramePr/>
          <p:nvPr>
            <p:extLst>
              <p:ext uri="{D42A27DB-BD31-4B8C-83A1-F6EECF244321}">
                <p14:modId xmlns:p14="http://schemas.microsoft.com/office/powerpoint/2010/main" val="1283126039"/>
              </p:ext>
            </p:extLst>
          </p:nvPr>
        </p:nvGraphicFramePr>
        <p:xfrm>
          <a:off x="153896" y="981683"/>
          <a:ext cx="11861641" cy="5739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573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graphicEl>
                                              <a:dgm id="{F836F3CB-9785-41F8-A707-988F14285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A1848A7F-B5C5-4437-BAAD-8EE8D5B42D0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CC4AA185-B9F7-4878-A67C-FB212CCA59E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CAB7411-EECE-4F19-879F-9553706A238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C065F81-3380-4494-9D9C-F676D806945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18</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NDMA Functions</a:t>
            </a:r>
          </a:p>
        </p:txBody>
      </p:sp>
      <p:graphicFrame>
        <p:nvGraphicFramePr>
          <p:cNvPr id="2" name="Diagram 1"/>
          <p:cNvGraphicFramePr/>
          <p:nvPr>
            <p:extLst>
              <p:ext uri="{D42A27DB-BD31-4B8C-83A1-F6EECF244321}">
                <p14:modId xmlns:p14="http://schemas.microsoft.com/office/powerpoint/2010/main" val="2291390099"/>
              </p:ext>
            </p:extLst>
          </p:nvPr>
        </p:nvGraphicFramePr>
        <p:xfrm>
          <a:off x="2032000" y="10054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584471" y="5394627"/>
            <a:ext cx="7078139" cy="1015663"/>
          </a:xfrm>
          <a:prstGeom prst="rect">
            <a:avLst/>
          </a:prstGeom>
          <a:noFill/>
        </p:spPr>
        <p:txBody>
          <a:bodyPr wrap="square" rtlCol="0">
            <a:spAutoFit/>
          </a:bodyPr>
          <a:lstStyle/>
          <a:p>
            <a:pPr algn="ctr">
              <a:lnSpc>
                <a:spcPct val="150000"/>
              </a:lnSpc>
            </a:pPr>
            <a:r>
              <a:rPr lang="en-US" sz="2400" b="1" dirty="0" smtClean="0">
                <a:solidFill>
                  <a:srgbClr val="FFFF00"/>
                </a:solidFill>
                <a:ea typeface="ＭＳ Ｐゴシック" panose="020B0600070205080204" pitchFamily="34" charset="-128"/>
              </a:rPr>
              <a:t>For Entire Spectrum of Disaster </a:t>
            </a:r>
            <a:r>
              <a:rPr lang="en-US" sz="2400" b="1" dirty="0" smtClean="0">
                <a:solidFill>
                  <a:srgbClr val="FFFF00"/>
                </a:solidFill>
              </a:rPr>
              <a:t>M</a:t>
            </a:r>
            <a:r>
              <a:rPr lang="en-US" sz="2400" b="1" dirty="0" smtClean="0">
                <a:solidFill>
                  <a:srgbClr val="FFFF00"/>
                </a:solidFill>
                <a:ea typeface="ＭＳ Ｐゴシック" panose="020B0600070205080204" pitchFamily="34" charset="-128"/>
              </a:rPr>
              <a:t>anagement</a:t>
            </a:r>
          </a:p>
          <a:p>
            <a:endParaRPr lang="en-GB" sz="2400" dirty="0">
              <a:solidFill>
                <a:srgbClr val="FFFF00"/>
              </a:solidFill>
            </a:endParaRPr>
          </a:p>
        </p:txBody>
      </p:sp>
    </p:spTree>
    <p:extLst>
      <p:ext uri="{BB962C8B-B14F-4D97-AF65-F5344CB8AC3E}">
        <p14:creationId xmlns:p14="http://schemas.microsoft.com/office/powerpoint/2010/main" val="180368390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19</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PDMA Functions</a:t>
            </a:r>
          </a:p>
        </p:txBody>
      </p:sp>
      <p:graphicFrame>
        <p:nvGraphicFramePr>
          <p:cNvPr id="3" name="Diagram 2"/>
          <p:cNvGraphicFramePr/>
          <p:nvPr>
            <p:extLst>
              <p:ext uri="{D42A27DB-BD31-4B8C-83A1-F6EECF244321}">
                <p14:modId xmlns:p14="http://schemas.microsoft.com/office/powerpoint/2010/main" val="4094606343"/>
              </p:ext>
            </p:extLst>
          </p:nvPr>
        </p:nvGraphicFramePr>
        <p:xfrm>
          <a:off x="247973" y="1085850"/>
          <a:ext cx="11778712" cy="5159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0044752" y="6237031"/>
            <a:ext cx="1214010" cy="36933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err="1" smtClean="0">
                <a:solidFill>
                  <a:schemeClr val="tx1"/>
                </a:solidFill>
              </a:rPr>
              <a:t>Cont</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1241454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F836F3CB-9785-41F8-A707-988F14285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E5C77A8-2DE4-4F80-9999-84DFC157162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60848998-D17E-4A0D-B995-E605BCF2A9C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031D0EE4-F4D3-4816-BA06-76901AD000B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63AA9DF6-833F-4CB5-AAA0-FEB32AD61E9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25B0F842-4F34-4B99-98A1-5317A046AFB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96DC0387-EE6B-4A19-AA14-5D565CEF61F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9E88715-F2B9-4A3A-8579-B74D840CC0DB}" type="slidenum">
              <a:rPr lang="en-GB" smtClean="0"/>
              <a:pPr/>
              <a:t>2</a:t>
            </a:fld>
            <a:endParaRPr lang="en-GB"/>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7481"/>
          <a:stretch/>
        </p:blipFill>
        <p:spPr>
          <a:xfrm>
            <a:off x="962023" y="485772"/>
            <a:ext cx="10377487" cy="5400678"/>
          </a:xfrm>
          <a:prstGeom prst="rect">
            <a:avLst/>
          </a:prstGeom>
        </p:spPr>
      </p:pic>
    </p:spTree>
    <p:extLst>
      <p:ext uri="{BB962C8B-B14F-4D97-AF65-F5344CB8AC3E}">
        <p14:creationId xmlns:p14="http://schemas.microsoft.com/office/powerpoint/2010/main" val="429033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20</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PDMA Functions</a:t>
            </a:r>
          </a:p>
        </p:txBody>
      </p:sp>
      <p:graphicFrame>
        <p:nvGraphicFramePr>
          <p:cNvPr id="3" name="Diagram 2"/>
          <p:cNvGraphicFramePr/>
          <p:nvPr>
            <p:extLst>
              <p:ext uri="{D42A27DB-BD31-4B8C-83A1-F6EECF244321}">
                <p14:modId xmlns:p14="http://schemas.microsoft.com/office/powerpoint/2010/main" val="3678819622"/>
              </p:ext>
            </p:extLst>
          </p:nvPr>
        </p:nvGraphicFramePr>
        <p:xfrm>
          <a:off x="247973" y="1085849"/>
          <a:ext cx="11778712" cy="5369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8454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F836F3CB-9785-41F8-A707-988F14285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E5C77A8-2DE4-4F80-9999-84DFC157162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60848998-D17E-4A0D-B995-E605BCF2A9C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63AA9DF6-833F-4CB5-AAA0-FEB32AD61E9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25B0F842-4F34-4B99-98A1-5317A046AFB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96DC0387-EE6B-4A19-AA14-5D565CEF61F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21</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DDMA - Composition</a:t>
            </a:r>
          </a:p>
        </p:txBody>
      </p:sp>
      <p:graphicFrame>
        <p:nvGraphicFramePr>
          <p:cNvPr id="2" name="Diagram 1"/>
          <p:cNvGraphicFramePr/>
          <p:nvPr>
            <p:extLst>
              <p:ext uri="{D42A27DB-BD31-4B8C-83A1-F6EECF244321}">
                <p14:modId xmlns:p14="http://schemas.microsoft.com/office/powerpoint/2010/main" val="729695420"/>
              </p:ext>
            </p:extLst>
          </p:nvPr>
        </p:nvGraphicFramePr>
        <p:xfrm>
          <a:off x="570098" y="1012372"/>
          <a:ext cx="12192000" cy="5709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30528" y="3438519"/>
            <a:ext cx="3410427" cy="830997"/>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2400" b="1" dirty="0" smtClean="0"/>
              <a:t>3</a:t>
            </a:r>
            <a:r>
              <a:rPr lang="en-GB" sz="2400" b="1" baseline="30000" dirty="0" smtClean="0"/>
              <a:t>rd</a:t>
            </a:r>
            <a:r>
              <a:rPr lang="en-GB" sz="2400" b="1" dirty="0" smtClean="0"/>
              <a:t> &amp; Most </a:t>
            </a:r>
            <a:r>
              <a:rPr lang="en-GB" sz="2400" b="1" dirty="0"/>
              <a:t>C</a:t>
            </a:r>
            <a:r>
              <a:rPr lang="en-GB" sz="2400" b="1" dirty="0" smtClean="0"/>
              <a:t>ritical Tier</a:t>
            </a:r>
            <a:endParaRPr lang="en-GB" sz="2400" b="1" dirty="0"/>
          </a:p>
        </p:txBody>
      </p:sp>
      <p:sp>
        <p:nvSpPr>
          <p:cNvPr id="5" name="Right Brace 4"/>
          <p:cNvSpPr/>
          <p:nvPr/>
        </p:nvSpPr>
        <p:spPr>
          <a:xfrm>
            <a:off x="9389198" y="2479258"/>
            <a:ext cx="584616" cy="4242217"/>
          </a:xfrm>
          <a:prstGeom prst="rightBrace">
            <a:avLst/>
          </a:prstGeom>
          <a:ln w="57150">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p:cNvSpPr txBox="1"/>
          <p:nvPr/>
        </p:nvSpPr>
        <p:spPr>
          <a:xfrm>
            <a:off x="10227457" y="4369533"/>
            <a:ext cx="1573967"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400" b="1" dirty="0" smtClean="0"/>
              <a:t>Members</a:t>
            </a:r>
            <a:endParaRPr lang="en-GB" sz="2400" b="1" dirty="0"/>
          </a:p>
        </p:txBody>
      </p:sp>
    </p:spTree>
    <p:extLst>
      <p:ext uri="{BB962C8B-B14F-4D97-AF65-F5344CB8AC3E}">
        <p14:creationId xmlns:p14="http://schemas.microsoft.com/office/powerpoint/2010/main" val="18919399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22</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DDMA - Composition</a:t>
            </a:r>
          </a:p>
        </p:txBody>
      </p:sp>
      <p:sp>
        <p:nvSpPr>
          <p:cNvPr id="8" name="TextBox 7"/>
          <p:cNvSpPr txBox="1"/>
          <p:nvPr/>
        </p:nvSpPr>
        <p:spPr>
          <a:xfrm>
            <a:off x="660783" y="1145485"/>
            <a:ext cx="2397077" cy="461665"/>
          </a:xfrm>
          <a:prstGeom prst="rect">
            <a:avLst/>
          </a:prstGeom>
          <a:solidFill>
            <a:srgbClr val="C00000"/>
          </a:solidFill>
          <a:ln>
            <a:solidFill>
              <a:srgbClr val="FF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2400" b="1" dirty="0" smtClean="0"/>
              <a:t>Sukkur District</a:t>
            </a:r>
            <a:endParaRPr lang="en-GB" sz="2400" b="1" dirty="0"/>
          </a:p>
        </p:txBody>
      </p:sp>
      <p:sp>
        <p:nvSpPr>
          <p:cNvPr id="3" name="TextBox 2"/>
          <p:cNvSpPr txBox="1"/>
          <p:nvPr/>
        </p:nvSpPr>
        <p:spPr>
          <a:xfrm>
            <a:off x="712693" y="1694330"/>
            <a:ext cx="5244353" cy="4662815"/>
          </a:xfrm>
          <a:prstGeom prst="rect">
            <a:avLst/>
          </a:prstGeom>
          <a:ln w="38100">
            <a:solidFill>
              <a:srgbClr val="FF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indent="-342900">
              <a:lnSpc>
                <a:spcPct val="150000"/>
              </a:lnSpc>
              <a:buFont typeface="+mj-lt"/>
              <a:buAutoNum type="arabicPeriod"/>
            </a:pPr>
            <a:r>
              <a:rPr lang="en-GB" dirty="0" smtClean="0"/>
              <a:t>Deputy Commissioner</a:t>
            </a:r>
          </a:p>
          <a:p>
            <a:pPr marL="342900" indent="-342900">
              <a:lnSpc>
                <a:spcPct val="150000"/>
              </a:lnSpc>
              <a:buFont typeface="+mj-lt"/>
              <a:buAutoNum type="arabicPeriod"/>
            </a:pPr>
            <a:r>
              <a:rPr lang="en-GB" dirty="0" smtClean="0">
                <a:solidFill>
                  <a:srgbClr val="FFFF00"/>
                </a:solidFill>
              </a:rPr>
              <a:t>Syed </a:t>
            </a:r>
            <a:r>
              <a:rPr lang="en-GB" dirty="0" err="1" smtClean="0">
                <a:solidFill>
                  <a:srgbClr val="FFFF00"/>
                </a:solidFill>
              </a:rPr>
              <a:t>Khursheed</a:t>
            </a:r>
            <a:r>
              <a:rPr lang="en-GB" dirty="0" smtClean="0">
                <a:solidFill>
                  <a:srgbClr val="FFFF00"/>
                </a:solidFill>
              </a:rPr>
              <a:t> Ahmad Shah, MNA NA – 198 &amp; Leader of Opposition</a:t>
            </a:r>
          </a:p>
          <a:p>
            <a:pPr marL="342900" indent="-342900">
              <a:lnSpc>
                <a:spcPct val="150000"/>
              </a:lnSpc>
              <a:buFont typeface="+mj-lt"/>
              <a:buAutoNum type="arabicPeriod"/>
            </a:pPr>
            <a:r>
              <a:rPr lang="en-GB" dirty="0" smtClean="0"/>
              <a:t>Syed Nasir Hussain Shah, </a:t>
            </a:r>
            <a:r>
              <a:rPr lang="en-GB" dirty="0" smtClean="0">
                <a:solidFill>
                  <a:srgbClr val="FFFF00"/>
                </a:solidFill>
              </a:rPr>
              <a:t>MPA</a:t>
            </a:r>
            <a:r>
              <a:rPr lang="en-GB" dirty="0" smtClean="0"/>
              <a:t> PS-11</a:t>
            </a:r>
          </a:p>
          <a:p>
            <a:pPr marL="342900" indent="-342900">
              <a:lnSpc>
                <a:spcPct val="150000"/>
              </a:lnSpc>
              <a:buFont typeface="+mj-lt"/>
              <a:buAutoNum type="arabicPeriod"/>
            </a:pPr>
            <a:r>
              <a:rPr lang="en-GB" dirty="0" smtClean="0"/>
              <a:t>SSP Sukkur</a:t>
            </a:r>
          </a:p>
          <a:p>
            <a:pPr marL="342900" indent="-342900">
              <a:lnSpc>
                <a:spcPct val="150000"/>
              </a:lnSpc>
              <a:buFont typeface="+mj-lt"/>
              <a:buAutoNum type="arabicPeriod"/>
            </a:pPr>
            <a:r>
              <a:rPr lang="en-GB" dirty="0" smtClean="0"/>
              <a:t>ADC 1</a:t>
            </a:r>
          </a:p>
          <a:p>
            <a:pPr marL="342900" indent="-342900">
              <a:lnSpc>
                <a:spcPct val="150000"/>
              </a:lnSpc>
              <a:buFont typeface="+mj-lt"/>
              <a:buAutoNum type="arabicPeriod"/>
            </a:pPr>
            <a:r>
              <a:rPr lang="en-GB" dirty="0" smtClean="0"/>
              <a:t>ADC II</a:t>
            </a:r>
          </a:p>
          <a:p>
            <a:pPr marL="342900" indent="-342900">
              <a:lnSpc>
                <a:spcPct val="150000"/>
              </a:lnSpc>
              <a:buFont typeface="+mj-lt"/>
              <a:buAutoNum type="arabicPeriod"/>
            </a:pPr>
            <a:r>
              <a:rPr lang="en-GB" dirty="0" smtClean="0"/>
              <a:t>Chief Municipal Officer</a:t>
            </a:r>
          </a:p>
          <a:p>
            <a:pPr marL="342900" indent="-342900">
              <a:lnSpc>
                <a:spcPct val="150000"/>
              </a:lnSpc>
              <a:buFont typeface="+mj-lt"/>
              <a:buAutoNum type="arabicPeriod"/>
            </a:pPr>
            <a:r>
              <a:rPr lang="en-GB" dirty="0" smtClean="0"/>
              <a:t>Chief Officer (District Council)</a:t>
            </a:r>
          </a:p>
          <a:p>
            <a:pPr marL="342900" indent="-342900">
              <a:lnSpc>
                <a:spcPct val="150000"/>
              </a:lnSpc>
              <a:buFont typeface="+mj-lt"/>
              <a:buAutoNum type="arabicPeriod"/>
            </a:pPr>
            <a:r>
              <a:rPr lang="en-GB" dirty="0" smtClean="0"/>
              <a:t>Superintending Engineer (W&amp;S)</a:t>
            </a:r>
          </a:p>
          <a:p>
            <a:pPr marL="342900" indent="-342900">
              <a:lnSpc>
                <a:spcPct val="150000"/>
              </a:lnSpc>
              <a:buFont typeface="+mj-lt"/>
              <a:buAutoNum type="arabicPeriod"/>
            </a:pPr>
            <a:r>
              <a:rPr lang="en-GB" dirty="0" err="1" smtClean="0"/>
              <a:t>Distr</a:t>
            </a:r>
            <a:r>
              <a:rPr lang="en-GB" dirty="0" smtClean="0"/>
              <a:t> Health Officer</a:t>
            </a:r>
            <a:endParaRPr lang="en-GB" dirty="0"/>
          </a:p>
        </p:txBody>
      </p:sp>
      <p:sp>
        <p:nvSpPr>
          <p:cNvPr id="10" name="TextBox 9"/>
          <p:cNvSpPr txBox="1"/>
          <p:nvPr/>
        </p:nvSpPr>
        <p:spPr>
          <a:xfrm>
            <a:off x="6225987" y="1687832"/>
            <a:ext cx="5244353" cy="4611519"/>
          </a:xfrm>
          <a:prstGeom prst="rect">
            <a:avLst/>
          </a:prstGeom>
          <a:ln w="38100">
            <a:solidFill>
              <a:srgbClr val="FF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rtlCol="0">
            <a:spAutoFit/>
          </a:bodyPr>
          <a:lstStyle/>
          <a:p>
            <a:pPr marL="342900" indent="-342900">
              <a:lnSpc>
                <a:spcPct val="150000"/>
              </a:lnSpc>
              <a:buFont typeface="+mj-lt"/>
              <a:buAutoNum type="arabicPeriod" startAt="11"/>
            </a:pPr>
            <a:r>
              <a:rPr lang="en-GB" dirty="0" err="1" smtClean="0"/>
              <a:t>Distr</a:t>
            </a:r>
            <a:r>
              <a:rPr lang="en-GB" dirty="0" smtClean="0"/>
              <a:t> Education Officer</a:t>
            </a:r>
          </a:p>
          <a:p>
            <a:pPr marL="342900" indent="-342900">
              <a:lnSpc>
                <a:spcPct val="150000"/>
              </a:lnSpc>
              <a:buFont typeface="+mj-lt"/>
              <a:buAutoNum type="arabicPeriod" startAt="11"/>
            </a:pPr>
            <a:r>
              <a:rPr lang="en-GB" dirty="0" err="1" smtClean="0"/>
              <a:t>Distr</a:t>
            </a:r>
            <a:r>
              <a:rPr lang="en-GB" dirty="0" smtClean="0"/>
              <a:t> Officer (Social Welfare)</a:t>
            </a:r>
          </a:p>
          <a:p>
            <a:pPr marL="342900" indent="-342900">
              <a:lnSpc>
                <a:spcPct val="150000"/>
              </a:lnSpc>
              <a:buFont typeface="+mj-lt"/>
              <a:buAutoNum type="arabicPeriod" startAt="11"/>
            </a:pPr>
            <a:r>
              <a:rPr lang="en-GB" dirty="0" err="1" smtClean="0"/>
              <a:t>Distr</a:t>
            </a:r>
            <a:r>
              <a:rPr lang="en-GB" dirty="0" smtClean="0"/>
              <a:t> Health (Live Stock)</a:t>
            </a:r>
          </a:p>
          <a:p>
            <a:pPr marL="342900" indent="-342900">
              <a:lnSpc>
                <a:spcPct val="150000"/>
              </a:lnSpc>
              <a:buFont typeface="+mj-lt"/>
              <a:buAutoNum type="arabicPeriod" startAt="11"/>
            </a:pPr>
            <a:r>
              <a:rPr lang="en-GB" dirty="0" smtClean="0"/>
              <a:t>Deputy Director (</a:t>
            </a:r>
            <a:r>
              <a:rPr lang="en-GB" dirty="0" err="1" smtClean="0"/>
              <a:t>Civ</a:t>
            </a:r>
            <a:r>
              <a:rPr lang="en-GB" dirty="0" smtClean="0"/>
              <a:t> Defence)</a:t>
            </a:r>
          </a:p>
          <a:p>
            <a:pPr marL="342900" indent="-342900">
              <a:lnSpc>
                <a:spcPct val="150000"/>
              </a:lnSpc>
              <a:buFont typeface="+mj-lt"/>
              <a:buAutoNum type="arabicPeriod" startAt="11"/>
            </a:pPr>
            <a:r>
              <a:rPr lang="en-GB" dirty="0" smtClean="0"/>
              <a:t>Executive Engineer (Irrigation)</a:t>
            </a:r>
          </a:p>
          <a:p>
            <a:pPr marL="342900" indent="-342900">
              <a:lnSpc>
                <a:spcPct val="150000"/>
              </a:lnSpc>
              <a:buFont typeface="+mj-lt"/>
              <a:buAutoNum type="arabicPeriod" startAt="11"/>
            </a:pPr>
            <a:r>
              <a:rPr lang="en-GB" dirty="0" err="1" smtClean="0"/>
              <a:t>Asst</a:t>
            </a:r>
            <a:r>
              <a:rPr lang="en-GB" dirty="0" smtClean="0"/>
              <a:t> Director (Local </a:t>
            </a:r>
            <a:r>
              <a:rPr lang="en-GB" dirty="0" err="1" smtClean="0"/>
              <a:t>Govt</a:t>
            </a:r>
            <a:r>
              <a:rPr lang="en-GB" dirty="0" smtClean="0"/>
              <a:t>)</a:t>
            </a:r>
          </a:p>
          <a:p>
            <a:pPr marL="342900" indent="-342900">
              <a:lnSpc>
                <a:spcPct val="150000"/>
              </a:lnSpc>
              <a:buFont typeface="+mj-lt"/>
              <a:buAutoNum type="arabicPeriod" startAt="11"/>
            </a:pPr>
            <a:r>
              <a:rPr lang="en-GB" dirty="0" smtClean="0"/>
              <a:t>Cantonment Executive Officer</a:t>
            </a:r>
          </a:p>
          <a:p>
            <a:pPr marL="342900" indent="-342900">
              <a:lnSpc>
                <a:spcPct val="150000"/>
              </a:lnSpc>
              <a:buFont typeface="+mj-lt"/>
              <a:buAutoNum type="arabicPeriod" startAt="11"/>
            </a:pPr>
            <a:r>
              <a:rPr lang="en-GB" dirty="0" smtClean="0"/>
              <a:t>2 x member from Chamber of Commerce</a:t>
            </a:r>
          </a:p>
          <a:p>
            <a:pPr marL="342900" indent="-342900">
              <a:lnSpc>
                <a:spcPct val="150000"/>
              </a:lnSpc>
              <a:buFont typeface="+mj-lt"/>
              <a:buAutoNum type="arabicPeriod" startAt="11"/>
            </a:pPr>
            <a:r>
              <a:rPr lang="en-GB" dirty="0" smtClean="0"/>
              <a:t>2 x Doctors</a:t>
            </a:r>
          </a:p>
          <a:p>
            <a:pPr marL="342900" indent="-342900">
              <a:lnSpc>
                <a:spcPct val="150000"/>
              </a:lnSpc>
              <a:buFont typeface="+mj-lt"/>
              <a:buAutoNum type="arabicPeriod" startAt="11"/>
            </a:pPr>
            <a:r>
              <a:rPr lang="en-GB" dirty="0" smtClean="0"/>
              <a:t>1 x member from CSO (</a:t>
            </a:r>
            <a:r>
              <a:rPr lang="en-GB" dirty="0" err="1" smtClean="0"/>
              <a:t>Hilal</a:t>
            </a:r>
            <a:r>
              <a:rPr lang="en-GB" dirty="0" smtClean="0"/>
              <a:t>-e-</a:t>
            </a:r>
            <a:r>
              <a:rPr lang="en-GB" dirty="0" err="1" smtClean="0"/>
              <a:t>Ahmer</a:t>
            </a:r>
            <a:r>
              <a:rPr lang="en-GB" dirty="0" smtClean="0"/>
              <a:t>)</a:t>
            </a:r>
          </a:p>
          <a:p>
            <a:pPr marL="342900" indent="-342900">
              <a:lnSpc>
                <a:spcPct val="150000"/>
              </a:lnSpc>
              <a:buFont typeface="+mj-lt"/>
              <a:buAutoNum type="arabicPeriod" startAt="11"/>
            </a:pPr>
            <a:r>
              <a:rPr lang="en-GB" dirty="0" smtClean="0"/>
              <a:t>2 x Agriculturists</a:t>
            </a:r>
            <a:endParaRPr lang="en-GB" dirty="0"/>
          </a:p>
        </p:txBody>
      </p:sp>
      <p:sp>
        <p:nvSpPr>
          <p:cNvPr id="11" name="TextBox 10"/>
          <p:cNvSpPr txBox="1"/>
          <p:nvPr/>
        </p:nvSpPr>
        <p:spPr>
          <a:xfrm>
            <a:off x="8024221" y="1083407"/>
            <a:ext cx="3422890" cy="525318"/>
          </a:xfrm>
          <a:prstGeom prst="rect">
            <a:avLst/>
          </a:prstGeom>
          <a:ln>
            <a:solidFill>
              <a:srgbClr val="FF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6"/>
          </a:fillRef>
          <a:effectRef idx="1">
            <a:schemeClr val="accent6"/>
          </a:effectRef>
          <a:fontRef idx="minor">
            <a:schemeClr val="lt1"/>
          </a:fontRef>
        </p:style>
        <p:txBody>
          <a:bodyPr wrap="square" rtlCol="0" anchor="ctr">
            <a:spAutoFit/>
          </a:bodyPr>
          <a:lstStyle/>
          <a:p>
            <a:pPr algn="ctr">
              <a:lnSpc>
                <a:spcPct val="150000"/>
              </a:lnSpc>
            </a:pPr>
            <a:r>
              <a:rPr lang="en-GB" sz="2400" dirty="0" smtClean="0">
                <a:solidFill>
                  <a:srgbClr val="FFFF00"/>
                </a:solidFill>
              </a:rPr>
              <a:t>Total Members:	 24</a:t>
            </a:r>
            <a:endParaRPr lang="en-GB" sz="2400" dirty="0">
              <a:solidFill>
                <a:srgbClr val="FFFF00"/>
              </a:solidFill>
            </a:endParaRPr>
          </a:p>
        </p:txBody>
      </p:sp>
    </p:spTree>
    <p:extLst>
      <p:ext uri="{BB962C8B-B14F-4D97-AF65-F5344CB8AC3E}">
        <p14:creationId xmlns:p14="http://schemas.microsoft.com/office/powerpoint/2010/main" val="11917075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23</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chemeClr val="bg1"/>
                </a:solidFill>
                <a:ea typeface="ＭＳ Ｐゴシック" pitchFamily="34" charset="-128"/>
              </a:rPr>
              <a:t>D</a:t>
            </a:r>
            <a:r>
              <a:rPr lang="en-US" sz="4000" b="1" u="sng" dirty="0" smtClean="0">
                <a:solidFill>
                  <a:schemeClr val="bg1"/>
                </a:solidFill>
                <a:ea typeface="ＭＳ Ｐゴシック" pitchFamily="34" charset="-128"/>
              </a:rPr>
              <a:t>DMA Functions</a:t>
            </a:r>
          </a:p>
        </p:txBody>
      </p:sp>
      <p:graphicFrame>
        <p:nvGraphicFramePr>
          <p:cNvPr id="3" name="Diagram 2"/>
          <p:cNvGraphicFramePr/>
          <p:nvPr>
            <p:extLst>
              <p:ext uri="{D42A27DB-BD31-4B8C-83A1-F6EECF244321}">
                <p14:modId xmlns:p14="http://schemas.microsoft.com/office/powerpoint/2010/main" val="1027729701"/>
              </p:ext>
            </p:extLst>
          </p:nvPr>
        </p:nvGraphicFramePr>
        <p:xfrm>
          <a:off x="929904" y="1004969"/>
          <a:ext cx="10329620" cy="5530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044752" y="6237031"/>
            <a:ext cx="1214010" cy="36933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err="1" smtClean="0">
                <a:solidFill>
                  <a:schemeClr val="tx1"/>
                </a:solidFill>
              </a:rPr>
              <a:t>Cont</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1715399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F836F3CB-9785-41F8-A707-988F14285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BA1D089C-E6CD-4D0A-BEF3-73D52B94E1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9CA180C9-C402-4861-B4EA-A5C47F8FB1B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56C9AED4-ED31-4F16-AE83-80956CEC0B9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20EBD161-60F7-40FE-AFAD-4BC6B716A33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24</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chemeClr val="bg1"/>
                </a:solidFill>
                <a:ea typeface="ＭＳ Ｐゴシック" pitchFamily="34" charset="-128"/>
              </a:rPr>
              <a:t>D</a:t>
            </a:r>
            <a:r>
              <a:rPr lang="en-US" sz="4000" b="1" u="sng" dirty="0" smtClean="0">
                <a:solidFill>
                  <a:schemeClr val="bg1"/>
                </a:solidFill>
                <a:ea typeface="ＭＳ Ｐゴシック" pitchFamily="34" charset="-128"/>
              </a:rPr>
              <a:t>DMA Functions</a:t>
            </a:r>
          </a:p>
        </p:txBody>
      </p:sp>
      <p:graphicFrame>
        <p:nvGraphicFramePr>
          <p:cNvPr id="3" name="Diagram 2"/>
          <p:cNvGraphicFramePr/>
          <p:nvPr>
            <p:extLst>
              <p:ext uri="{D42A27DB-BD31-4B8C-83A1-F6EECF244321}">
                <p14:modId xmlns:p14="http://schemas.microsoft.com/office/powerpoint/2010/main" val="1674161497"/>
              </p:ext>
            </p:extLst>
          </p:nvPr>
        </p:nvGraphicFramePr>
        <p:xfrm>
          <a:off x="929904" y="1058758"/>
          <a:ext cx="10329620" cy="579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044752" y="6237031"/>
            <a:ext cx="1214010" cy="36933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err="1" smtClean="0">
                <a:solidFill>
                  <a:schemeClr val="tx1"/>
                </a:solidFill>
              </a:rPr>
              <a:t>Cont</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3667280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F836F3CB-9785-41F8-A707-988F14285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BA1D089C-E6CD-4D0A-BEF3-73D52B94E1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9CA180C9-C402-4861-B4EA-A5C47F8FB1B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3087C948-081F-4081-A080-F060ECE6D34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25</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chemeClr val="bg1"/>
                </a:solidFill>
                <a:ea typeface="ＭＳ Ｐゴシック" pitchFamily="34" charset="-128"/>
              </a:rPr>
              <a:t>D</a:t>
            </a:r>
            <a:r>
              <a:rPr lang="en-US" sz="4000" b="1" u="sng" dirty="0" smtClean="0">
                <a:solidFill>
                  <a:schemeClr val="bg1"/>
                </a:solidFill>
                <a:ea typeface="ＭＳ Ｐゴシック" pitchFamily="34" charset="-128"/>
              </a:rPr>
              <a:t>DMA Functions</a:t>
            </a:r>
          </a:p>
        </p:txBody>
      </p:sp>
      <p:graphicFrame>
        <p:nvGraphicFramePr>
          <p:cNvPr id="3" name="Diagram 2"/>
          <p:cNvGraphicFramePr/>
          <p:nvPr>
            <p:extLst>
              <p:ext uri="{D42A27DB-BD31-4B8C-83A1-F6EECF244321}">
                <p14:modId xmlns:p14="http://schemas.microsoft.com/office/powerpoint/2010/main" val="776423"/>
              </p:ext>
            </p:extLst>
          </p:nvPr>
        </p:nvGraphicFramePr>
        <p:xfrm>
          <a:off x="929904" y="1058757"/>
          <a:ext cx="10329620" cy="5826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044752" y="6237031"/>
            <a:ext cx="1214010" cy="36933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err="1" smtClean="0">
                <a:solidFill>
                  <a:schemeClr val="tx1"/>
                </a:solidFill>
              </a:rPr>
              <a:t>Cont</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3832353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C7B0EA59-45CE-457E-ABB7-48A971F28D1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F836F3CB-9785-41F8-A707-988F142859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BA1D089C-E6CD-4D0A-BEF3-73D52B94E11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9CA180C9-C402-4861-B4EA-A5C47F8FB1B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56C9AED4-ED31-4F16-AE83-80956CEC0B9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3087C948-081F-4081-A080-F060ECE6D34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26</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chemeClr val="bg1"/>
                </a:solidFill>
                <a:ea typeface="ＭＳ Ｐゴシック" pitchFamily="34" charset="-128"/>
              </a:rPr>
              <a:t>D</a:t>
            </a:r>
            <a:r>
              <a:rPr lang="en-US" sz="4000" b="1" u="sng" dirty="0" smtClean="0">
                <a:solidFill>
                  <a:schemeClr val="bg1"/>
                </a:solidFill>
                <a:ea typeface="ＭＳ Ｐゴシック" pitchFamily="34" charset="-128"/>
              </a:rPr>
              <a:t>DMA Functions</a:t>
            </a:r>
          </a:p>
        </p:txBody>
      </p:sp>
      <p:graphicFrame>
        <p:nvGraphicFramePr>
          <p:cNvPr id="3" name="Diagram 2"/>
          <p:cNvGraphicFramePr/>
          <p:nvPr>
            <p:extLst>
              <p:ext uri="{D42A27DB-BD31-4B8C-83A1-F6EECF244321}">
                <p14:modId xmlns:p14="http://schemas.microsoft.com/office/powerpoint/2010/main" val="1127016580"/>
              </p:ext>
            </p:extLst>
          </p:nvPr>
        </p:nvGraphicFramePr>
        <p:xfrm>
          <a:off x="929904" y="1058757"/>
          <a:ext cx="10329620" cy="5826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2542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D062AFCD-3CC1-47CA-ABF9-637F1AA6C78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F836F3CB-9785-41F8-A707-988F142859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BA1D089C-E6CD-4D0A-BEF3-73D52B94E11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9CA180C9-C402-4861-B4EA-A5C47F8FB1B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27</a:t>
            </a:fld>
            <a:endParaRPr lang="en-US" dirty="0">
              <a:solidFill>
                <a:srgbClr val="000000"/>
              </a:solidFill>
            </a:endParaRPr>
          </a:p>
        </p:txBody>
      </p:sp>
      <p:sp>
        <p:nvSpPr>
          <p:cNvPr id="5" name="Subtitle 2"/>
          <p:cNvSpPr txBox="1">
            <a:spLocks/>
          </p:cNvSpPr>
          <p:nvPr/>
        </p:nvSpPr>
        <p:spPr>
          <a:xfrm>
            <a:off x="1524000" y="2333172"/>
            <a:ext cx="9144000" cy="2028830"/>
          </a:xfrm>
          <a:prstGeom prst="rect">
            <a:avLst/>
          </a:prstGeom>
          <a:solidFill>
            <a:srgbClr val="00B050"/>
          </a:solidFill>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anchor="ctr">
            <a:normAutofit/>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marL="0" indent="0" algn="ctr">
              <a:lnSpc>
                <a:spcPct val="150000"/>
              </a:lnSpc>
              <a:buFontTx/>
              <a:buNone/>
            </a:pPr>
            <a:r>
              <a:rPr lang="en-US" altLang="ja-JP" sz="5400" b="1" u="sng" kern="0" dirty="0" smtClean="0">
                <a:solidFill>
                  <a:srgbClr val="FFFFFF"/>
                </a:solidFill>
              </a:rPr>
              <a:t>Climate Change Impact</a:t>
            </a:r>
            <a:endParaRPr lang="en-US" altLang="ja-JP" sz="5400" b="1" u="sng" kern="0" dirty="0">
              <a:solidFill>
                <a:srgbClr val="FFFFFF"/>
              </a:solidFill>
            </a:endParaRPr>
          </a:p>
        </p:txBody>
      </p:sp>
    </p:spTree>
    <p:extLst>
      <p:ext uri="{BB962C8B-B14F-4D97-AF65-F5344CB8AC3E}">
        <p14:creationId xmlns:p14="http://schemas.microsoft.com/office/powerpoint/2010/main" val="129307391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pPr>
              <a:defRPr/>
            </a:pPr>
            <a:fld id="{B4495B02-B5A2-424A-9E79-BFD8DCDF9B86}" type="slidenum">
              <a:rPr lang="en-US" smtClean="0">
                <a:solidFill>
                  <a:srgbClr val="000000"/>
                </a:solidFill>
              </a:rPr>
              <a:pPr>
                <a:defRPr/>
              </a:pPr>
              <a:t>28</a:t>
            </a:fld>
            <a:endParaRPr lang="en-US" dirty="0">
              <a:solidFill>
                <a:srgbClr val="000000"/>
              </a:solidFill>
            </a:endParaRPr>
          </a:p>
        </p:txBody>
      </p:sp>
      <p:sp>
        <p:nvSpPr>
          <p:cNvPr id="15" name="AutoShape 2"/>
          <p:cNvSpPr>
            <a:spLocks noChangeArrowheads="1"/>
          </p:cNvSpPr>
          <p:nvPr/>
        </p:nvSpPr>
        <p:spPr bwMode="auto">
          <a:xfrm>
            <a:off x="1328737" y="114299"/>
            <a:ext cx="9386887" cy="1006577"/>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solidFill>
                  <a:srgbClr val="FFFFFF"/>
                </a:solidFill>
              </a:rPr>
              <a:t>Impact of Climate Change</a:t>
            </a:r>
          </a:p>
          <a:p>
            <a:pPr algn="ctr">
              <a:spcBef>
                <a:spcPct val="0"/>
              </a:spcBef>
            </a:pPr>
            <a:r>
              <a:rPr lang="en-US" altLang="en-US" sz="3200" b="1" u="sng" dirty="0" smtClean="0">
                <a:solidFill>
                  <a:srgbClr val="FFFFFF"/>
                </a:solidFill>
              </a:rPr>
              <a:t>5</a:t>
            </a:r>
            <a:r>
              <a:rPr lang="en-US" altLang="en-US" sz="3200" b="1" u="sng" baseline="30000" dirty="0" smtClean="0">
                <a:solidFill>
                  <a:srgbClr val="FFFFFF"/>
                </a:solidFill>
              </a:rPr>
              <a:t>th</a:t>
            </a:r>
            <a:r>
              <a:rPr lang="en-US" altLang="en-US" sz="3200" b="1" u="sng" dirty="0" smtClean="0">
                <a:solidFill>
                  <a:srgbClr val="FFFFFF"/>
                </a:solidFill>
              </a:rPr>
              <a:t> IPCC Assessment Report</a:t>
            </a:r>
            <a:endParaRPr lang="en-US" altLang="en-US" sz="3200" b="1" u="sng" dirty="0">
              <a:solidFill>
                <a:srgbClr val="FFFFFF"/>
              </a:solidFill>
            </a:endParaRPr>
          </a:p>
        </p:txBody>
      </p:sp>
      <p:graphicFrame>
        <p:nvGraphicFramePr>
          <p:cNvPr id="2" name="Diagram 1"/>
          <p:cNvGraphicFramePr/>
          <p:nvPr>
            <p:extLst/>
          </p:nvPr>
        </p:nvGraphicFramePr>
        <p:xfrm>
          <a:off x="377600" y="1246143"/>
          <a:ext cx="11391614" cy="5833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6023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8067C57E-B03E-47FB-A295-2F87183E8B2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B2E3E2A2-7FD9-4883-A043-98C1CAF9BA80}"/>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graphicEl>
                                              <a:dgm id="{7E0E6E52-1ED0-4D11-AD26-89C989459DF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388CB0C-F14A-467C-B216-BFE3A08533B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569097D0-D198-4942-BC20-59F6B8C0CA9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EC2C2A6E-170E-4F51-8A1C-12E63D14766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8476F61-2AB1-4717-A258-04770878CC9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E0797629-8894-4069-BF3D-E436CEF11E5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graphicEl>
                                              <a:dgm id="{C6AE7EF3-BE82-4BBD-A0C5-EB383C191B3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04E9EAC6-47FB-44CF-9B8E-0242849EE57B}"/>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graphicEl>
                                              <a:dgm id="{6574CB29-F158-4155-BFA8-22BA8F270541}"/>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graphicEl>
                                              <a:dgm id="{EECEB28D-2ACC-4E9C-AE72-746C2C5BEA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pPr>
              <a:defRPr/>
            </a:pPr>
            <a:fld id="{B4495B02-B5A2-424A-9E79-BFD8DCDF9B86}" type="slidenum">
              <a:rPr lang="en-US" smtClean="0">
                <a:solidFill>
                  <a:srgbClr val="000000"/>
                </a:solidFill>
              </a:rPr>
              <a:pPr>
                <a:defRPr/>
              </a:pPr>
              <a:t>29</a:t>
            </a:fld>
            <a:endParaRPr lang="en-US" dirty="0">
              <a:solidFill>
                <a:srgbClr val="000000"/>
              </a:solidFill>
            </a:endParaRPr>
          </a:p>
        </p:txBody>
      </p:sp>
      <p:sp>
        <p:nvSpPr>
          <p:cNvPr id="15" name="AutoShape 2"/>
          <p:cNvSpPr>
            <a:spLocks noChangeArrowheads="1"/>
          </p:cNvSpPr>
          <p:nvPr/>
        </p:nvSpPr>
        <p:spPr bwMode="auto">
          <a:xfrm>
            <a:off x="1328737" y="114299"/>
            <a:ext cx="9386887" cy="1050824"/>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3900" b="1" u="sng" dirty="0" smtClean="0">
                <a:solidFill>
                  <a:srgbClr val="FFFFFF"/>
                </a:solidFill>
              </a:rPr>
              <a:t>Observed Effects of Climate Change</a:t>
            </a:r>
          </a:p>
          <a:p>
            <a:pPr algn="ctr">
              <a:spcBef>
                <a:spcPct val="0"/>
              </a:spcBef>
            </a:pPr>
            <a:r>
              <a:rPr lang="en-US" altLang="en-US" sz="3200" b="1" u="sng" dirty="0" smtClean="0">
                <a:solidFill>
                  <a:srgbClr val="FFFFFF"/>
                </a:solidFill>
              </a:rPr>
              <a:t>5</a:t>
            </a:r>
            <a:r>
              <a:rPr lang="en-US" altLang="en-US" sz="3200" b="1" u="sng" baseline="30000" dirty="0" smtClean="0">
                <a:solidFill>
                  <a:srgbClr val="FFFFFF"/>
                </a:solidFill>
              </a:rPr>
              <a:t>th</a:t>
            </a:r>
            <a:r>
              <a:rPr lang="en-US" altLang="en-US" sz="3200" b="1" u="sng" dirty="0" smtClean="0">
                <a:solidFill>
                  <a:srgbClr val="FFFFFF"/>
                </a:solidFill>
              </a:rPr>
              <a:t> IPCC Assessment Report</a:t>
            </a:r>
          </a:p>
        </p:txBody>
      </p:sp>
      <p:graphicFrame>
        <p:nvGraphicFramePr>
          <p:cNvPr id="2" name="Diagram 1"/>
          <p:cNvGraphicFramePr/>
          <p:nvPr>
            <p:extLst>
              <p:ext uri="{D42A27DB-BD31-4B8C-83A1-F6EECF244321}">
                <p14:modId xmlns:p14="http://schemas.microsoft.com/office/powerpoint/2010/main" val="3765743677"/>
              </p:ext>
            </p:extLst>
          </p:nvPr>
        </p:nvGraphicFramePr>
        <p:xfrm>
          <a:off x="284481" y="1257288"/>
          <a:ext cx="11582399" cy="5028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907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C8D9AFE5-3C5D-4AA6-BA30-6908785ADC8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8105A102-1E12-4A93-8CE4-2E86DB86E85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graphicEl>
                                              <a:dgm id="{B872A02B-CAB8-431D-8EC4-AF92A224417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E51C03E2-15EB-47C6-BB30-CFB8D3B736F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B737809C-0656-44B0-B0BC-38241C21E2F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graphicEl>
                                              <a:dgm id="{178C3EB9-E42A-4206-9AA7-8096E643F8C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09B4B5BC-7EAE-4E14-A346-5C2B863A5AD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graphicEl>
                                              <a:dgm id="{0A8AB169-6A31-45C9-9666-35100FA5270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221FF715-2D15-445D-89D9-8BAE426997E6}"/>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graphicEl>
                                              <a:dgm id="{835269C8-2F96-40B4-832C-82BAE28D9D5B}"/>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graphicEl>
                                              <a:dgm id="{B0CE897D-2197-4005-B447-FE3B208D003B}"/>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graphicEl>
                                              <a:dgm id="{E0DB1936-FBF1-4D0F-93B8-C8E8AFCA5A9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chemeClr val="bg1"/>
                </a:solidFill>
                <a:ea typeface="ＭＳ Ｐゴシック" pitchFamily="34" charset="-128"/>
              </a:rPr>
              <a:t>Sequence</a:t>
            </a:r>
          </a:p>
        </p:txBody>
      </p:sp>
      <p:sp>
        <p:nvSpPr>
          <p:cNvPr id="8" name="Slide Number Placeholder 7"/>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3</a:t>
            </a:fld>
            <a:endParaRPr lang="en-US" dirty="0">
              <a:solidFill>
                <a:srgbClr val="000000"/>
              </a:solidFill>
            </a:endParaRPr>
          </a:p>
        </p:txBody>
      </p:sp>
      <p:graphicFrame>
        <p:nvGraphicFramePr>
          <p:cNvPr id="2" name="Diagram 1"/>
          <p:cNvGraphicFramePr/>
          <p:nvPr>
            <p:extLst>
              <p:ext uri="{D42A27DB-BD31-4B8C-83A1-F6EECF244321}">
                <p14:modId xmlns:p14="http://schemas.microsoft.com/office/powerpoint/2010/main" val="1952692636"/>
              </p:ext>
            </p:extLst>
          </p:nvPr>
        </p:nvGraphicFramePr>
        <p:xfrm>
          <a:off x="2596713" y="887036"/>
          <a:ext cx="6635786" cy="5481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8681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pPr>
              <a:defRPr/>
            </a:pPr>
            <a:fld id="{B4495B02-B5A2-424A-9E79-BFD8DCDF9B86}" type="slidenum">
              <a:rPr lang="en-US" smtClean="0">
                <a:solidFill>
                  <a:srgbClr val="000000"/>
                </a:solidFill>
              </a:rPr>
              <a:pPr>
                <a:defRPr/>
              </a:pPr>
              <a:t>30</a:t>
            </a:fld>
            <a:endParaRPr lang="en-US" dirty="0">
              <a:solidFill>
                <a:srgbClr val="000000"/>
              </a:solidFill>
            </a:endParaRPr>
          </a:p>
        </p:txBody>
      </p:sp>
      <p:sp>
        <p:nvSpPr>
          <p:cNvPr id="15" name="AutoShape 2"/>
          <p:cNvSpPr>
            <a:spLocks noChangeArrowheads="1"/>
          </p:cNvSpPr>
          <p:nvPr/>
        </p:nvSpPr>
        <p:spPr bwMode="auto">
          <a:xfrm>
            <a:off x="1448657" y="114299"/>
            <a:ext cx="9386887" cy="1050824"/>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3900" b="1" u="sng" dirty="0" smtClean="0">
                <a:solidFill>
                  <a:srgbClr val="FFFFFF"/>
                </a:solidFill>
              </a:rPr>
              <a:t>Global Climate Change Implications</a:t>
            </a:r>
          </a:p>
          <a:p>
            <a:pPr algn="ctr">
              <a:spcBef>
                <a:spcPct val="0"/>
              </a:spcBef>
            </a:pPr>
            <a:r>
              <a:rPr lang="en-US" altLang="en-US" sz="3200" b="1" u="sng" dirty="0" smtClean="0">
                <a:solidFill>
                  <a:srgbClr val="FFFFFF"/>
                </a:solidFill>
              </a:rPr>
              <a:t>5</a:t>
            </a:r>
            <a:r>
              <a:rPr lang="en-US" altLang="en-US" sz="3200" b="1" u="sng" baseline="30000" dirty="0" smtClean="0">
                <a:solidFill>
                  <a:srgbClr val="FFFFFF"/>
                </a:solidFill>
              </a:rPr>
              <a:t>th</a:t>
            </a:r>
            <a:r>
              <a:rPr lang="en-US" altLang="en-US" sz="3200" b="1" u="sng" dirty="0" smtClean="0">
                <a:solidFill>
                  <a:srgbClr val="FFFFFF"/>
                </a:solidFill>
              </a:rPr>
              <a:t> IPCC Assessment Report</a:t>
            </a:r>
          </a:p>
        </p:txBody>
      </p:sp>
      <p:graphicFrame>
        <p:nvGraphicFramePr>
          <p:cNvPr id="2" name="Diagram 1"/>
          <p:cNvGraphicFramePr/>
          <p:nvPr>
            <p:extLst>
              <p:ext uri="{D42A27DB-BD31-4B8C-83A1-F6EECF244321}">
                <p14:modId xmlns:p14="http://schemas.microsoft.com/office/powerpoint/2010/main" val="986538529"/>
              </p:ext>
            </p:extLst>
          </p:nvPr>
        </p:nvGraphicFramePr>
        <p:xfrm>
          <a:off x="119921" y="1274165"/>
          <a:ext cx="11680193" cy="4971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14972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pPr>
              <a:defRPr/>
            </a:pPr>
            <a:fld id="{B4495B02-B5A2-424A-9E79-BFD8DCDF9B86}" type="slidenum">
              <a:rPr lang="en-US" smtClean="0">
                <a:solidFill>
                  <a:srgbClr val="000000"/>
                </a:solidFill>
              </a:rPr>
              <a:pPr>
                <a:defRPr/>
              </a:pPr>
              <a:t>31</a:t>
            </a:fld>
            <a:endParaRPr lang="en-US" dirty="0">
              <a:solidFill>
                <a:srgbClr val="000000"/>
              </a:solidFill>
            </a:endParaRPr>
          </a:p>
        </p:txBody>
      </p:sp>
      <p:sp>
        <p:nvSpPr>
          <p:cNvPr id="15" name="AutoShape 2"/>
          <p:cNvSpPr>
            <a:spLocks noChangeArrowheads="1"/>
          </p:cNvSpPr>
          <p:nvPr/>
        </p:nvSpPr>
        <p:spPr bwMode="auto">
          <a:xfrm>
            <a:off x="1448657" y="114299"/>
            <a:ext cx="9386887" cy="1050824"/>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3900" b="1" u="sng" dirty="0" smtClean="0">
                <a:solidFill>
                  <a:srgbClr val="FFFFFF"/>
                </a:solidFill>
              </a:rPr>
              <a:t>Pakistan’s Climate Change Concerns</a:t>
            </a:r>
          </a:p>
          <a:p>
            <a:pPr algn="ctr">
              <a:spcBef>
                <a:spcPct val="0"/>
              </a:spcBef>
            </a:pPr>
            <a:r>
              <a:rPr lang="en-US" altLang="en-US" sz="3200" b="1" u="sng" dirty="0" smtClean="0">
                <a:solidFill>
                  <a:srgbClr val="FFFFFF"/>
                </a:solidFill>
              </a:rPr>
              <a:t>5</a:t>
            </a:r>
            <a:r>
              <a:rPr lang="en-US" altLang="en-US" sz="3200" b="1" u="sng" baseline="30000" dirty="0" smtClean="0">
                <a:solidFill>
                  <a:srgbClr val="FFFFFF"/>
                </a:solidFill>
              </a:rPr>
              <a:t>th</a:t>
            </a:r>
            <a:r>
              <a:rPr lang="en-US" altLang="en-US" sz="3200" b="1" u="sng" dirty="0" smtClean="0">
                <a:solidFill>
                  <a:srgbClr val="FFFFFF"/>
                </a:solidFill>
              </a:rPr>
              <a:t> IPCC Assessment Report</a:t>
            </a:r>
          </a:p>
        </p:txBody>
      </p:sp>
      <p:graphicFrame>
        <p:nvGraphicFramePr>
          <p:cNvPr id="2" name="Diagram 1"/>
          <p:cNvGraphicFramePr/>
          <p:nvPr>
            <p:extLst>
              <p:ext uri="{D42A27DB-BD31-4B8C-83A1-F6EECF244321}">
                <p14:modId xmlns:p14="http://schemas.microsoft.com/office/powerpoint/2010/main" val="1945211735"/>
              </p:ext>
            </p:extLst>
          </p:nvPr>
        </p:nvGraphicFramePr>
        <p:xfrm>
          <a:off x="236037" y="1274165"/>
          <a:ext cx="11680193" cy="4971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115227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71F44D2C-A936-4035-804B-5B1C910B2989}" type="slidenum">
              <a:rPr lang="en-US" smtClean="0">
                <a:solidFill>
                  <a:srgbClr val="000000"/>
                </a:solidFill>
              </a:rPr>
              <a:pPr>
                <a:defRPr/>
              </a:pPr>
              <a:t>32</a:t>
            </a:fld>
            <a:endParaRPr lang="en-US" dirty="0">
              <a:solidFill>
                <a:srgbClr val="000000"/>
              </a:solidFill>
            </a:endParaRPr>
          </a:p>
        </p:txBody>
      </p:sp>
      <p:sp>
        <p:nvSpPr>
          <p:cNvPr id="11" name="AutoShape 2"/>
          <p:cNvSpPr>
            <a:spLocks noChangeArrowheads="1"/>
          </p:cNvSpPr>
          <p:nvPr/>
        </p:nvSpPr>
        <p:spPr bwMode="auto">
          <a:xfrm>
            <a:off x="1214438" y="114300"/>
            <a:ext cx="9744075"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a:solidFill>
                  <a:srgbClr val="FFFFFF"/>
                </a:solidFill>
              </a:rPr>
              <a:t>Climate </a:t>
            </a:r>
            <a:r>
              <a:rPr lang="en-US" sz="4000" b="1" u="sng" dirty="0" smtClean="0">
                <a:solidFill>
                  <a:srgbClr val="FFFFFF"/>
                </a:solidFill>
              </a:rPr>
              <a:t>Change - Pakistan’s Experience</a:t>
            </a:r>
            <a:endParaRPr lang="en-US" sz="4000" b="1" u="sng" dirty="0">
              <a:solidFill>
                <a:srgbClr val="FFFFFF"/>
              </a:solidFill>
            </a:endParaRPr>
          </a:p>
        </p:txBody>
      </p:sp>
      <p:graphicFrame>
        <p:nvGraphicFramePr>
          <p:cNvPr id="3" name="Diagram 2"/>
          <p:cNvGraphicFramePr/>
          <p:nvPr>
            <p:extLst/>
          </p:nvPr>
        </p:nvGraphicFramePr>
        <p:xfrm>
          <a:off x="0" y="719666"/>
          <a:ext cx="12192000"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983071" y="1131272"/>
            <a:ext cx="2931886" cy="1015663"/>
          </a:xfrm>
          <a:prstGeom prst="rect">
            <a:avLst/>
          </a:prstGeom>
          <a:solidFill>
            <a:schemeClr val="accent5">
              <a:lumMod val="10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srgbClr val="FFFFFF"/>
                </a:solidFill>
              </a:rPr>
              <a:t>Variable Intensity</a:t>
            </a:r>
            <a:r>
              <a:rPr lang="en-US" sz="2000" dirty="0">
                <a:solidFill>
                  <a:srgbClr val="FFFFFF"/>
                </a:solidFill>
              </a:rPr>
              <a:t>, Spatial &amp; Temporal Spread</a:t>
            </a:r>
            <a:endParaRPr lang="en-GB" sz="2000" dirty="0">
              <a:solidFill>
                <a:srgbClr val="FFFFFF"/>
              </a:solidFill>
            </a:endParaRPr>
          </a:p>
        </p:txBody>
      </p:sp>
      <p:sp>
        <p:nvSpPr>
          <p:cNvPr id="7" name="TextBox 6"/>
          <p:cNvSpPr txBox="1"/>
          <p:nvPr/>
        </p:nvSpPr>
        <p:spPr>
          <a:xfrm>
            <a:off x="8665028" y="3548002"/>
            <a:ext cx="2917372" cy="707886"/>
          </a:xfrm>
          <a:prstGeom prst="rect">
            <a:avLst/>
          </a:prstGeom>
          <a:solidFill>
            <a:schemeClr val="accent5">
              <a:lumMod val="10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000" dirty="0" smtClean="0">
                <a:solidFill>
                  <a:srgbClr val="FFFFFF"/>
                </a:solidFill>
              </a:rPr>
              <a:t>In Karakoram </a:t>
            </a:r>
            <a:r>
              <a:rPr lang="en-US" sz="2000" dirty="0">
                <a:solidFill>
                  <a:srgbClr val="FFFFFF"/>
                </a:solidFill>
              </a:rPr>
              <a:t>/ </a:t>
            </a:r>
            <a:r>
              <a:rPr lang="en-US" sz="2000" dirty="0" smtClean="0">
                <a:solidFill>
                  <a:srgbClr val="FFFFFF"/>
                </a:solidFill>
              </a:rPr>
              <a:t>Himalayas Ranges</a:t>
            </a:r>
            <a:endParaRPr lang="en-GB" sz="2000" dirty="0">
              <a:solidFill>
                <a:srgbClr val="FFFFFF"/>
              </a:solidFill>
            </a:endParaRPr>
          </a:p>
        </p:txBody>
      </p:sp>
      <p:sp>
        <p:nvSpPr>
          <p:cNvPr id="8" name="TextBox 7"/>
          <p:cNvSpPr txBox="1"/>
          <p:nvPr/>
        </p:nvSpPr>
        <p:spPr>
          <a:xfrm>
            <a:off x="6402613" y="6024629"/>
            <a:ext cx="4668157" cy="400110"/>
          </a:xfrm>
          <a:prstGeom prst="rect">
            <a:avLst/>
          </a:prstGeom>
          <a:solidFill>
            <a:schemeClr val="accent5">
              <a:lumMod val="10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2000" dirty="0">
                <a:solidFill>
                  <a:srgbClr val="FFFFFF"/>
                </a:solidFill>
              </a:rPr>
              <a:t>Summers are becoming hotter</a:t>
            </a:r>
          </a:p>
        </p:txBody>
      </p:sp>
      <p:sp>
        <p:nvSpPr>
          <p:cNvPr id="9" name="TextBox 8"/>
          <p:cNvSpPr txBox="1"/>
          <p:nvPr/>
        </p:nvSpPr>
        <p:spPr>
          <a:xfrm>
            <a:off x="0" y="4837102"/>
            <a:ext cx="5232054" cy="1323439"/>
          </a:xfrm>
          <a:prstGeom prst="rect">
            <a:avLst/>
          </a:prstGeom>
          <a:solidFill>
            <a:schemeClr val="accent5">
              <a:lumMod val="10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000" dirty="0" smtClean="0">
                <a:solidFill>
                  <a:srgbClr val="FFFFFF"/>
                </a:solidFill>
              </a:rPr>
              <a:t>400 mm rain in Sialkot in 48 </a:t>
            </a:r>
            <a:r>
              <a:rPr lang="en-GB" sz="2000" dirty="0" err="1" smtClean="0">
                <a:solidFill>
                  <a:srgbClr val="FFFFFF"/>
                </a:solidFill>
              </a:rPr>
              <a:t>hrs</a:t>
            </a:r>
            <a:r>
              <a:rPr lang="en-GB" sz="2000" dirty="0" smtClean="0">
                <a:solidFill>
                  <a:srgbClr val="FFFFFF"/>
                </a:solidFill>
              </a:rPr>
              <a:t> in 2013</a:t>
            </a:r>
          </a:p>
          <a:p>
            <a:r>
              <a:rPr lang="en-GB" sz="2000" dirty="0" smtClean="0">
                <a:solidFill>
                  <a:srgbClr val="FFFFFF"/>
                </a:solidFill>
              </a:rPr>
              <a:t>200 mm rain in Islamabad in 24 hrs  in 2013</a:t>
            </a:r>
          </a:p>
          <a:p>
            <a:r>
              <a:rPr lang="en-GB" sz="2000" dirty="0" smtClean="0">
                <a:solidFill>
                  <a:srgbClr val="FFFF00"/>
                </a:solidFill>
              </a:rPr>
              <a:t>668 mm rain in </a:t>
            </a:r>
            <a:r>
              <a:rPr lang="en-GB" sz="2000" dirty="0" err="1" smtClean="0">
                <a:solidFill>
                  <a:srgbClr val="FFFF00"/>
                </a:solidFill>
              </a:rPr>
              <a:t>Plandri</a:t>
            </a:r>
            <a:r>
              <a:rPr lang="en-GB" sz="2000" dirty="0" smtClean="0">
                <a:solidFill>
                  <a:srgbClr val="FFFF00"/>
                </a:solidFill>
              </a:rPr>
              <a:t> in 24 hrs in 2014</a:t>
            </a:r>
          </a:p>
          <a:p>
            <a:r>
              <a:rPr lang="en-GB" sz="2000" dirty="0" smtClean="0">
                <a:solidFill>
                  <a:srgbClr val="FFFF00"/>
                </a:solidFill>
              </a:rPr>
              <a:t>440 mm rain in </a:t>
            </a:r>
            <a:r>
              <a:rPr lang="en-GB" sz="2000" dirty="0" err="1" smtClean="0">
                <a:solidFill>
                  <a:srgbClr val="FFFF00"/>
                </a:solidFill>
              </a:rPr>
              <a:t>Rawalakot</a:t>
            </a:r>
            <a:r>
              <a:rPr lang="en-GB" sz="2000" dirty="0" smtClean="0">
                <a:solidFill>
                  <a:srgbClr val="FFFF00"/>
                </a:solidFill>
              </a:rPr>
              <a:t> in 24 hrs in 2014</a:t>
            </a:r>
            <a:endParaRPr lang="en-GB" sz="2000" dirty="0">
              <a:solidFill>
                <a:srgbClr val="FFFF00"/>
              </a:solidFill>
            </a:endParaRPr>
          </a:p>
        </p:txBody>
      </p:sp>
      <p:sp>
        <p:nvSpPr>
          <p:cNvPr id="13" name="TextBox 12"/>
          <p:cNvSpPr txBox="1"/>
          <p:nvPr/>
        </p:nvSpPr>
        <p:spPr>
          <a:xfrm>
            <a:off x="92981" y="1535532"/>
            <a:ext cx="4707619" cy="707886"/>
          </a:xfrm>
          <a:prstGeom prst="rect">
            <a:avLst/>
          </a:prstGeom>
          <a:solidFill>
            <a:schemeClr val="accent5">
              <a:lumMod val="10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2000" dirty="0">
                <a:solidFill>
                  <a:srgbClr val="FFFFFF"/>
                </a:solidFill>
              </a:rPr>
              <a:t>Water, Energy, Agriculture, Health, Potential Displacements and </a:t>
            </a:r>
            <a:r>
              <a:rPr lang="en-GB" sz="2000" dirty="0" smtClean="0">
                <a:solidFill>
                  <a:srgbClr val="FFFFFF"/>
                </a:solidFill>
              </a:rPr>
              <a:t>Conflicts</a:t>
            </a:r>
            <a:endParaRPr lang="en-GB" sz="2000" dirty="0">
              <a:solidFill>
                <a:srgbClr val="FFFFFF"/>
              </a:solidFill>
            </a:endParaRPr>
          </a:p>
        </p:txBody>
      </p:sp>
    </p:spTree>
    <p:extLst>
      <p:ext uri="{BB962C8B-B14F-4D97-AF65-F5344CB8AC3E}">
        <p14:creationId xmlns:p14="http://schemas.microsoft.com/office/powerpoint/2010/main" val="1641778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BAD1CDF-17AF-4EB5-98BB-6F4E25A266D1}"/>
                                            </p:graphicEl>
                                          </p:spTgt>
                                        </p:tgtEl>
                                        <p:attrNameLst>
                                          <p:attrName>style.visibility</p:attrName>
                                        </p:attrNameLst>
                                      </p:cBhvr>
                                      <p:to>
                                        <p:strVal val="visible"/>
                                      </p:to>
                                    </p:set>
                                    <p:animEffect transition="in" filter="fade">
                                      <p:cBhvr>
                                        <p:cTn id="7" dur="500"/>
                                        <p:tgtEl>
                                          <p:spTgt spid="3">
                                            <p:graphicEl>
                                              <a:dgm id="{EBAD1CDF-17AF-4EB5-98BB-6F4E25A266D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1ECE8E6B-337F-4350-B0F7-7F92AB4E56B9}"/>
                                            </p:graphicEl>
                                          </p:spTgt>
                                        </p:tgtEl>
                                        <p:attrNameLst>
                                          <p:attrName>style.visibility</p:attrName>
                                        </p:attrNameLst>
                                      </p:cBhvr>
                                      <p:to>
                                        <p:strVal val="visible"/>
                                      </p:to>
                                    </p:set>
                                    <p:animEffect transition="in" filter="fade">
                                      <p:cBhvr>
                                        <p:cTn id="15" dur="500"/>
                                        <p:tgtEl>
                                          <p:spTgt spid="3">
                                            <p:graphicEl>
                                              <a:dgm id="{1ECE8E6B-337F-4350-B0F7-7F92AB4E56B9}"/>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dgm id="{3BD8902F-6F5D-4EE2-B14B-A35B27D51D87}"/>
                                            </p:graphicEl>
                                          </p:spTgt>
                                        </p:tgtEl>
                                        <p:attrNameLst>
                                          <p:attrName>style.visibility</p:attrName>
                                        </p:attrNameLst>
                                      </p:cBhvr>
                                      <p:to>
                                        <p:strVal val="visible"/>
                                      </p:to>
                                    </p:set>
                                    <p:animEffect transition="in" filter="fade">
                                      <p:cBhvr>
                                        <p:cTn id="23" dur="500"/>
                                        <p:tgtEl>
                                          <p:spTgt spid="3">
                                            <p:graphicEl>
                                              <a:dgm id="{3BD8902F-6F5D-4EE2-B14B-A35B27D51D87}"/>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graphicEl>
                                              <a:dgm id="{98746302-2591-401A-BB27-C15463E72433}"/>
                                            </p:graphicEl>
                                          </p:spTgt>
                                        </p:tgtEl>
                                        <p:attrNameLst>
                                          <p:attrName>style.visibility</p:attrName>
                                        </p:attrNameLst>
                                      </p:cBhvr>
                                      <p:to>
                                        <p:strVal val="visible"/>
                                      </p:to>
                                    </p:set>
                                    <p:animEffect transition="in" filter="fade">
                                      <p:cBhvr>
                                        <p:cTn id="31" dur="500"/>
                                        <p:tgtEl>
                                          <p:spTgt spid="3">
                                            <p:graphicEl>
                                              <a:dgm id="{98746302-2591-401A-BB27-C15463E72433}"/>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graphicEl>
                                              <a:dgm id="{6A3FD2B3-B5EA-4C48-8B13-B23A155841D5}"/>
                                            </p:graphicEl>
                                          </p:spTgt>
                                        </p:tgtEl>
                                        <p:attrNameLst>
                                          <p:attrName>style.visibility</p:attrName>
                                        </p:attrNameLst>
                                      </p:cBhvr>
                                      <p:to>
                                        <p:strVal val="visible"/>
                                      </p:to>
                                    </p:set>
                                    <p:animEffect transition="in" filter="fade">
                                      <p:cBhvr>
                                        <p:cTn id="39" dur="500"/>
                                        <p:tgtEl>
                                          <p:spTgt spid="3">
                                            <p:graphicEl>
                                              <a:dgm id="{6A3FD2B3-B5EA-4C48-8B13-B23A155841D5}"/>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4" grpId="0" animBg="1"/>
      <p:bldP spid="7" grpId="0" animBg="1"/>
      <p:bldP spid="8" grpId="0" animBg="1"/>
      <p:bldP spid="9"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Monsoon-M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6164" y="1668464"/>
            <a:ext cx="70199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2"/>
          <p:cNvSpPr>
            <a:spLocks noChangeArrowheads="1"/>
          </p:cNvSpPr>
          <p:nvPr/>
        </p:nvSpPr>
        <p:spPr bwMode="auto">
          <a:xfrm>
            <a:off x="6303964" y="2286000"/>
            <a:ext cx="1385887" cy="14795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2058" tIns="41029" rIns="82058" bIns="41029" anchor="ctr"/>
          <a:lstStyle/>
          <a:p>
            <a:endParaRPr lang="en-US" sz="2400">
              <a:solidFill>
                <a:srgbClr val="000000"/>
              </a:solidFill>
              <a:latin typeface="Times"/>
            </a:endParaRPr>
          </a:p>
        </p:txBody>
      </p:sp>
      <p:sp>
        <p:nvSpPr>
          <p:cNvPr id="17412" name="Rectangle 23"/>
          <p:cNvSpPr>
            <a:spLocks noChangeArrowheads="1"/>
          </p:cNvSpPr>
          <p:nvPr/>
        </p:nvSpPr>
        <p:spPr bwMode="auto">
          <a:xfrm>
            <a:off x="6303963" y="2286000"/>
            <a:ext cx="692150" cy="1479550"/>
          </a:xfrm>
          <a:prstGeom prst="rect">
            <a:avLst/>
          </a:prstGeom>
          <a:solidFill>
            <a:schemeClr val="accent2">
              <a:alpha val="4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lstStyle/>
          <a:p>
            <a:endParaRPr lang="en-US" sz="2400">
              <a:solidFill>
                <a:srgbClr val="000000"/>
              </a:solidFill>
              <a:latin typeface="Times"/>
            </a:endParaRPr>
          </a:p>
        </p:txBody>
      </p:sp>
      <p:sp>
        <p:nvSpPr>
          <p:cNvPr id="17413" name="Rectangle 24"/>
          <p:cNvSpPr>
            <a:spLocks noChangeArrowheads="1"/>
          </p:cNvSpPr>
          <p:nvPr/>
        </p:nvSpPr>
        <p:spPr bwMode="auto">
          <a:xfrm>
            <a:off x="6996114" y="2286000"/>
            <a:ext cx="693737" cy="1479550"/>
          </a:xfrm>
          <a:prstGeom prst="rect">
            <a:avLst/>
          </a:prstGeom>
          <a:solidFill>
            <a:schemeClr val="accent2">
              <a:alpha val="4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lstStyle/>
          <a:p>
            <a:endParaRPr lang="en-US" sz="2400">
              <a:solidFill>
                <a:srgbClr val="000000"/>
              </a:solidFill>
              <a:latin typeface="Times"/>
            </a:endParaRPr>
          </a:p>
        </p:txBody>
      </p:sp>
      <p:sp>
        <p:nvSpPr>
          <p:cNvPr id="539673" name="Rectangle 25"/>
          <p:cNvSpPr>
            <a:spLocks noChangeArrowheads="1"/>
          </p:cNvSpPr>
          <p:nvPr/>
        </p:nvSpPr>
        <p:spPr bwMode="auto">
          <a:xfrm>
            <a:off x="6958014" y="2286000"/>
            <a:ext cx="693737" cy="1479550"/>
          </a:xfrm>
          <a:prstGeom prst="rect">
            <a:avLst/>
          </a:prstGeom>
          <a:solidFill>
            <a:schemeClr val="accent2">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lstStyle/>
          <a:p>
            <a:endParaRPr lang="en-US" sz="2400">
              <a:solidFill>
                <a:srgbClr val="000000"/>
              </a:solidFill>
              <a:latin typeface="Times"/>
            </a:endParaRPr>
          </a:p>
        </p:txBody>
      </p:sp>
      <p:sp>
        <p:nvSpPr>
          <p:cNvPr id="10" name="Slide Number Placeholder 9"/>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33</a:t>
            </a:fld>
            <a:endParaRPr lang="en-US" dirty="0">
              <a:solidFill>
                <a:srgbClr val="000000"/>
              </a:solidFill>
            </a:endParaRPr>
          </a:p>
        </p:txBody>
      </p:sp>
      <p:sp>
        <p:nvSpPr>
          <p:cNvPr id="12"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a:solidFill>
                  <a:srgbClr val="FFFFFF"/>
                </a:solidFill>
              </a:rPr>
              <a:t>Rainfall Shift</a:t>
            </a:r>
          </a:p>
        </p:txBody>
      </p:sp>
      <p:sp>
        <p:nvSpPr>
          <p:cNvPr id="13" name="TextBox 12"/>
          <p:cNvSpPr txBox="1"/>
          <p:nvPr/>
        </p:nvSpPr>
        <p:spPr>
          <a:xfrm>
            <a:off x="1184274" y="4658428"/>
            <a:ext cx="9140826" cy="523220"/>
          </a:xfrm>
          <a:prstGeom prst="rect">
            <a:avLst/>
          </a:prstGeom>
          <a:solidFill>
            <a:schemeClr val="accent5">
              <a:lumMod val="10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smtClean="0">
                <a:solidFill>
                  <a:srgbClr val="FFFF00"/>
                </a:solidFill>
              </a:rPr>
              <a:t>Shift in monsoon rainfall zone from NE to NW – 100 Km</a:t>
            </a:r>
            <a:endParaRPr lang="en-GB" sz="2800" dirty="0">
              <a:solidFill>
                <a:srgbClr val="FFFF00"/>
              </a:solidFill>
            </a:endParaRPr>
          </a:p>
        </p:txBody>
      </p:sp>
    </p:spTree>
    <p:extLst>
      <p:ext uri="{BB962C8B-B14F-4D97-AF65-F5344CB8AC3E}">
        <p14:creationId xmlns:p14="http://schemas.microsoft.com/office/powerpoint/2010/main" val="17902046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0.00781 -3.7037E-6 L -0.05534 0.00047 " pathEditMode="relative" rAng="0" ptsTypes="AA">
                                      <p:cBhvr>
                                        <p:cTn id="6" dur="2000" fill="hold"/>
                                        <p:tgtEl>
                                          <p:spTgt spid="539673"/>
                                        </p:tgtEl>
                                        <p:attrNameLst>
                                          <p:attrName>ppt_x</p:attrName>
                                          <p:attrName>ppt_y</p:attrName>
                                        </p:attrNameLst>
                                      </p:cBhvr>
                                      <p:rCtr x="-3164" y="23"/>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73"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71F44D2C-A936-4035-804B-5B1C910B2989}" type="slidenum">
              <a:rPr lang="en-US" smtClean="0">
                <a:solidFill>
                  <a:srgbClr val="000000"/>
                </a:solidFill>
              </a:rPr>
              <a:pPr>
                <a:defRPr/>
              </a:pPr>
              <a:t>34</a:t>
            </a:fld>
            <a:endParaRPr lang="en-US" dirty="0">
              <a:solidFill>
                <a:srgbClr val="000000"/>
              </a:solidFill>
            </a:endParaRPr>
          </a:p>
        </p:txBody>
      </p:sp>
      <p:sp>
        <p:nvSpPr>
          <p:cNvPr id="11" name="AutoShape 2"/>
          <p:cNvSpPr>
            <a:spLocks noChangeArrowheads="1"/>
          </p:cNvSpPr>
          <p:nvPr/>
        </p:nvSpPr>
        <p:spPr bwMode="auto">
          <a:xfrm>
            <a:off x="1657350" y="114300"/>
            <a:ext cx="8858250" cy="1214438"/>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GB" sz="4000" b="1" u="sng" dirty="0">
                <a:solidFill>
                  <a:srgbClr val="FFFFFF"/>
                </a:solidFill>
              </a:rPr>
              <a:t>Global Climate Risk Index 2014 </a:t>
            </a:r>
            <a:endParaRPr lang="en-GB" sz="4000" b="1" u="sng" dirty="0" smtClean="0">
              <a:solidFill>
                <a:srgbClr val="FFFFFF"/>
              </a:solidFill>
            </a:endParaRPr>
          </a:p>
          <a:p>
            <a:pPr algn="ctr"/>
            <a:r>
              <a:rPr lang="en-GB" sz="2800" b="1" u="sng" dirty="0" smtClean="0">
                <a:solidFill>
                  <a:srgbClr val="FFFF00"/>
                </a:solidFill>
              </a:rPr>
              <a:t>(</a:t>
            </a:r>
            <a:r>
              <a:rPr lang="en-GB" sz="2800" b="1" u="sng" dirty="0">
                <a:solidFill>
                  <a:srgbClr val="FFFF00"/>
                </a:solidFill>
              </a:rPr>
              <a:t>German Watch)</a:t>
            </a:r>
            <a:endParaRPr lang="en-US" sz="4000" b="1" u="sng" dirty="0">
              <a:solidFill>
                <a:srgbClr val="FFFF00"/>
              </a:solidFill>
            </a:endParaRPr>
          </a:p>
        </p:txBody>
      </p:sp>
      <p:pic>
        <p:nvPicPr>
          <p:cNvPr id="12" name="Content Placeholder 4"/>
          <p:cNvPicPr>
            <a:picLocks noChangeAspect="1"/>
          </p:cNvPicPr>
          <p:nvPr/>
        </p:nvPicPr>
        <p:blipFill>
          <a:blip r:embed="rId3" cstate="print"/>
          <a:stretch>
            <a:fillRect/>
          </a:stretch>
        </p:blipFill>
        <p:spPr bwMode="auto">
          <a:xfrm>
            <a:off x="573532" y="1241404"/>
            <a:ext cx="10892749" cy="5003822"/>
          </a:xfrm>
          <a:prstGeom prst="rect">
            <a:avLst/>
          </a:prstGeom>
          <a:noFill/>
          <a:ln w="9525">
            <a:noFill/>
            <a:miter lim="800000"/>
            <a:headEnd/>
            <a:tailEnd/>
          </a:ln>
        </p:spPr>
      </p:pic>
      <p:sp>
        <p:nvSpPr>
          <p:cNvPr id="2" name="Rectangle 1"/>
          <p:cNvSpPr/>
          <p:nvPr/>
        </p:nvSpPr>
        <p:spPr>
          <a:xfrm>
            <a:off x="674685" y="3011720"/>
            <a:ext cx="10646458" cy="4429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88017464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9B8ADC9-A0EC-460C-A9E1-4EE2E6B3951A}" type="slidenum">
              <a:rPr lang="en-US" smtClean="0"/>
              <a:pPr>
                <a:defRPr/>
              </a:pPr>
              <a:t>35</a:t>
            </a:fld>
            <a:endParaRPr lang="en-US" dirty="0"/>
          </a:p>
        </p:txBody>
      </p:sp>
      <p:sp>
        <p:nvSpPr>
          <p:cNvPr id="5" name="Subtitle 2"/>
          <p:cNvSpPr txBox="1">
            <a:spLocks/>
          </p:cNvSpPr>
          <p:nvPr/>
        </p:nvSpPr>
        <p:spPr>
          <a:xfrm>
            <a:off x="1524000" y="2333172"/>
            <a:ext cx="9144000" cy="2028830"/>
          </a:xfrm>
          <a:prstGeom prst="rect">
            <a:avLst/>
          </a:prstGeom>
          <a:solidFill>
            <a:srgbClr val="00B050"/>
          </a:solidFill>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anchor="ctr">
            <a:normAutofit/>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marL="0" indent="0" algn="ctr">
              <a:lnSpc>
                <a:spcPct val="150000"/>
              </a:lnSpc>
              <a:buNone/>
            </a:pPr>
            <a:r>
              <a:rPr lang="en-US" altLang="ja-JP" sz="5400" b="1" u="sng" kern="0" dirty="0" smtClean="0">
                <a:solidFill>
                  <a:schemeClr val="bg1"/>
                </a:solidFill>
              </a:rPr>
              <a:t>DM Experiences</a:t>
            </a:r>
            <a:endParaRPr lang="en-US" altLang="ja-JP" sz="5400" b="1" u="sng" kern="0" dirty="0">
              <a:solidFill>
                <a:schemeClr val="bg1"/>
              </a:solidFill>
            </a:endParaRPr>
          </a:p>
        </p:txBody>
      </p:sp>
    </p:spTree>
    <p:extLst>
      <p:ext uri="{BB962C8B-B14F-4D97-AF65-F5344CB8AC3E}">
        <p14:creationId xmlns:p14="http://schemas.microsoft.com/office/powerpoint/2010/main" val="40377545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pPr>
                <a:defRPr/>
              </a:pPr>
              <a:t>36</a:t>
            </a:fld>
            <a:endParaRPr lang="en-US" dirty="0"/>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smtClean="0"/>
              <a:t>Recent Disasters</a:t>
            </a:r>
            <a:endParaRPr lang="en-US" sz="4000" b="1" u="sng" dirty="0"/>
          </a:p>
        </p:txBody>
      </p:sp>
      <p:graphicFrame>
        <p:nvGraphicFramePr>
          <p:cNvPr id="2" name="Diagram 1"/>
          <p:cNvGraphicFramePr/>
          <p:nvPr>
            <p:extLst/>
          </p:nvPr>
        </p:nvGraphicFramePr>
        <p:xfrm>
          <a:off x="0" y="1009956"/>
          <a:ext cx="12192000" cy="6001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ubtitle 2"/>
          <p:cNvSpPr txBox="1">
            <a:spLocks/>
          </p:cNvSpPr>
          <p:nvPr/>
        </p:nvSpPr>
        <p:spPr>
          <a:xfrm>
            <a:off x="4080811" y="4626882"/>
            <a:ext cx="3963055" cy="1716313"/>
          </a:xfrm>
          <a:prstGeom prst="rect">
            <a:avLst/>
          </a:prstGeom>
          <a:solidFill>
            <a:schemeClr val="accent5">
              <a:lumMod val="10000"/>
            </a:schemeClr>
          </a:solidFill>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anchor="ctr">
            <a:normAutofit/>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marL="509588" lvl="1" indent="-344488" algn="ctr" eaLnBrk="1" hangingPunct="1">
              <a:lnSpc>
                <a:spcPts val="3200"/>
              </a:lnSpc>
              <a:buNone/>
            </a:pPr>
            <a:r>
              <a:rPr lang="en-US" b="1" i="1" dirty="0" smtClean="0">
                <a:solidFill>
                  <a:schemeClr val="bg1"/>
                </a:solidFill>
                <a:ea typeface="Arial" pitchFamily="34" charset="0"/>
              </a:rPr>
              <a:t>We learnt valuable</a:t>
            </a:r>
          </a:p>
          <a:p>
            <a:pPr marL="509588" lvl="1" indent="-344488" algn="ctr" eaLnBrk="1" hangingPunct="1">
              <a:lnSpc>
                <a:spcPts val="3200"/>
              </a:lnSpc>
              <a:buNone/>
            </a:pPr>
            <a:r>
              <a:rPr lang="en-US" b="1" i="1" dirty="0" smtClean="0">
                <a:solidFill>
                  <a:schemeClr val="bg1"/>
                </a:solidFill>
                <a:ea typeface="Arial" pitchFamily="34" charset="0"/>
              </a:rPr>
              <a:t>lessons during the process</a:t>
            </a:r>
            <a:endParaRPr lang="en-US" b="1" i="1" dirty="0">
              <a:solidFill>
                <a:schemeClr val="bg1"/>
              </a:solidFill>
              <a:ea typeface="Arial" pitchFamily="34" charset="0"/>
            </a:endParaRPr>
          </a:p>
        </p:txBody>
      </p:sp>
    </p:spTree>
    <p:extLst>
      <p:ext uri="{BB962C8B-B14F-4D97-AF65-F5344CB8AC3E}">
        <p14:creationId xmlns:p14="http://schemas.microsoft.com/office/powerpoint/2010/main" val="2944084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DD8718DA-6E1D-4D77-98EA-B3339FE4840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F0BC6DB2-9ECF-4402-84BA-463CCDA4197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graphicEl>
                                              <a:dgm id="{FDD2F840-F8D6-403C-82E1-234CFE0632D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E2E576B7-7F9B-49DF-9764-74FA0409A80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836DD62-346A-4DE2-8C79-F19232E20AB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graphicEl>
                                              <a:dgm id="{46CCBD1E-B3C8-45D7-A964-EFE2505980EE}"/>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F6C56DA2-4AF6-48FD-A433-7A09DFA029A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graphicEl>
                                              <a:dgm id="{ACA65135-E61A-429F-A00A-607FAF8BCE6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5854BE89-994C-4644-9D23-4C9AEF56B898}"/>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graphicEl>
                                              <a:dgm id="{C7EEBAB5-0708-40EF-9BC2-0D8AE982A9F4}"/>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graphicEl>
                                              <a:dgm id="{107679C5-8375-439F-957F-464B9E40E72B}"/>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graphicEl>
                                              <a:dgm id="{7D8833D9-6522-414C-BF15-0E606B2EF5D7}"/>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37</a:t>
            </a:fld>
            <a:endParaRPr lang="en-US" dirty="0">
              <a:solidFill>
                <a:srgbClr val="000000"/>
              </a:solidFill>
            </a:endParaRPr>
          </a:p>
        </p:txBody>
      </p:sp>
      <p:sp>
        <p:nvSpPr>
          <p:cNvPr id="5" name="Subtitle 2"/>
          <p:cNvSpPr txBox="1">
            <a:spLocks/>
          </p:cNvSpPr>
          <p:nvPr/>
        </p:nvSpPr>
        <p:spPr>
          <a:xfrm>
            <a:off x="1524000" y="2333172"/>
            <a:ext cx="9144000" cy="2028830"/>
          </a:xfrm>
          <a:prstGeom prst="rect">
            <a:avLst/>
          </a:prstGeom>
          <a:solidFill>
            <a:srgbClr val="00B050"/>
          </a:solidFill>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anchor="t">
            <a:normAutofit/>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marL="0" indent="0" algn="ctr">
              <a:lnSpc>
                <a:spcPct val="150000"/>
              </a:lnSpc>
              <a:buFontTx/>
              <a:buNone/>
            </a:pPr>
            <a:r>
              <a:rPr lang="en-US" altLang="ja-JP" sz="5400" b="1" u="sng" kern="0" dirty="0" smtClean="0">
                <a:solidFill>
                  <a:srgbClr val="FFFFFF"/>
                </a:solidFill>
              </a:rPr>
              <a:t>Capacity Building Program</a:t>
            </a:r>
            <a:endParaRPr lang="en-US" altLang="ja-JP" sz="5400" b="1" u="sng" kern="0" dirty="0">
              <a:solidFill>
                <a:srgbClr val="FFFFFF"/>
              </a:solidFill>
            </a:endParaRPr>
          </a:p>
        </p:txBody>
      </p:sp>
    </p:spTree>
    <p:extLst>
      <p:ext uri="{BB962C8B-B14F-4D97-AF65-F5344CB8AC3E}">
        <p14:creationId xmlns:p14="http://schemas.microsoft.com/office/powerpoint/2010/main" val="88907984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07993" y="964995"/>
            <a:ext cx="10989733" cy="5830550"/>
          </a:xfrm>
          <a:prstGeom prst="rect">
            <a:avLst/>
          </a:prstGeom>
        </p:spPr>
      </p:pic>
      <p:sp>
        <p:nvSpPr>
          <p:cNvPr id="24" name="AutoShape 2"/>
          <p:cNvSpPr>
            <a:spLocks noChangeArrowheads="1"/>
          </p:cNvSpPr>
          <p:nvPr/>
        </p:nvSpPr>
        <p:spPr bwMode="auto">
          <a:xfrm>
            <a:off x="1643903"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solidFill>
                  <a:srgbClr val="FFFFFF"/>
                </a:solidFill>
              </a:rPr>
              <a:t>Urban Search and Rescue (USAR)</a:t>
            </a:r>
            <a:endParaRPr lang="en-US" altLang="en-US" sz="4000" b="1" u="sng" dirty="0">
              <a:solidFill>
                <a:srgbClr val="FFFFFF"/>
              </a:solidFill>
            </a:endParaRPr>
          </a:p>
        </p:txBody>
      </p:sp>
      <p:sp>
        <p:nvSpPr>
          <p:cNvPr id="2" name="Oval 1"/>
          <p:cNvSpPr/>
          <p:nvPr/>
        </p:nvSpPr>
        <p:spPr>
          <a:xfrm>
            <a:off x="5957046" y="3496235"/>
            <a:ext cx="309283" cy="349624"/>
          </a:xfrm>
          <a:prstGeom prst="ellipse">
            <a:avLst/>
          </a:prstGeom>
          <a:solidFill>
            <a:srgbClr val="F4F3F0"/>
          </a:solidFill>
          <a:ln>
            <a:solidFill>
              <a:srgbClr val="F4F3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TextBox 6"/>
          <p:cNvSpPr txBox="1"/>
          <p:nvPr/>
        </p:nvSpPr>
        <p:spPr>
          <a:xfrm>
            <a:off x="9142064" y="1586641"/>
            <a:ext cx="1360089"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b="1" dirty="0" smtClean="0">
                <a:solidFill>
                  <a:srgbClr val="FF0000"/>
                </a:solidFill>
              </a:rPr>
              <a:t>IHK</a:t>
            </a:r>
            <a:endParaRPr lang="en-GB" b="1" dirty="0">
              <a:solidFill>
                <a:srgbClr val="FF0000"/>
              </a:solidFill>
            </a:endParaRPr>
          </a:p>
        </p:txBody>
      </p:sp>
    </p:spTree>
    <p:extLst>
      <p:ext uri="{BB962C8B-B14F-4D97-AF65-F5344CB8AC3E}">
        <p14:creationId xmlns:p14="http://schemas.microsoft.com/office/powerpoint/2010/main" val="12900222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p:cNvSpPr>
            <a:spLocks noChangeArrowheads="1"/>
          </p:cNvSpPr>
          <p:nvPr/>
        </p:nvSpPr>
        <p:spPr bwMode="auto">
          <a:xfrm>
            <a:off x="1657350" y="114298"/>
            <a:ext cx="8858250" cy="1273617"/>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a:solidFill>
                  <a:srgbClr val="FFFFFF"/>
                </a:solidFill>
              </a:rPr>
              <a:t>Program for Enhancement of </a:t>
            </a:r>
            <a:endParaRPr lang="en-US" sz="4000" b="1" u="sng" dirty="0" smtClean="0">
              <a:solidFill>
                <a:srgbClr val="FFFFFF"/>
              </a:solidFill>
            </a:endParaRPr>
          </a:p>
          <a:p>
            <a:pPr algn="ctr"/>
            <a:r>
              <a:rPr lang="en-US" sz="4000" b="1" u="sng" dirty="0" smtClean="0">
                <a:solidFill>
                  <a:srgbClr val="FFFFFF"/>
                </a:solidFill>
              </a:rPr>
              <a:t>Emergency Response </a:t>
            </a:r>
            <a:r>
              <a:rPr lang="en-US" sz="4000" b="1" u="sng" dirty="0" smtClean="0">
                <a:solidFill>
                  <a:srgbClr val="FFFF00"/>
                </a:solidFill>
              </a:rPr>
              <a:t>(PEER)</a:t>
            </a:r>
            <a:endParaRPr lang="en-US" sz="4000" u="sng" dirty="0">
              <a:solidFill>
                <a:srgbClr val="FFFFFF"/>
              </a:solidFill>
            </a:endParaRPr>
          </a:p>
        </p:txBody>
      </p:sp>
      <p:sp>
        <p:nvSpPr>
          <p:cNvPr id="2" name="Slide Number Placeholder 1"/>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39</a:t>
            </a:fld>
            <a:endParaRPr lang="en-US" dirty="0">
              <a:solidFill>
                <a:srgbClr val="000000"/>
              </a:solidFill>
            </a:endParaRPr>
          </a:p>
        </p:txBody>
      </p:sp>
      <p:grpSp>
        <p:nvGrpSpPr>
          <p:cNvPr id="6" name="Group 5"/>
          <p:cNvGrpSpPr/>
          <p:nvPr/>
        </p:nvGrpSpPr>
        <p:grpSpPr>
          <a:xfrm>
            <a:off x="7834313" y="1387916"/>
            <a:ext cx="4020230" cy="4955283"/>
            <a:chOff x="7834313" y="1012349"/>
            <a:chExt cx="4119564" cy="5196159"/>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834314" y="1012349"/>
              <a:ext cx="4119563" cy="2497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834313" y="3581405"/>
              <a:ext cx="4119563" cy="2619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35013" y="3163870"/>
              <a:ext cx="374505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b="1" dirty="0" smtClean="0">
                  <a:solidFill>
                    <a:srgbClr val="000000"/>
                  </a:solidFill>
                </a:rPr>
                <a:t>USAR Team at </a:t>
              </a:r>
              <a:r>
                <a:rPr lang="en-GB" b="1" dirty="0" err="1" smtClean="0">
                  <a:solidFill>
                    <a:srgbClr val="000000"/>
                  </a:solidFill>
                </a:rPr>
                <a:t>Bhoja</a:t>
              </a:r>
              <a:r>
                <a:rPr lang="en-GB" b="1" dirty="0" smtClean="0">
                  <a:solidFill>
                    <a:srgbClr val="000000"/>
                  </a:solidFill>
                </a:rPr>
                <a:t> Air Crash</a:t>
              </a:r>
              <a:endParaRPr lang="en-GB" b="1" dirty="0">
                <a:solidFill>
                  <a:srgbClr val="000000"/>
                </a:solidFill>
              </a:endParaRPr>
            </a:p>
          </p:txBody>
        </p:sp>
        <p:sp>
          <p:nvSpPr>
            <p:cNvPr id="10" name="TextBox 9"/>
            <p:cNvSpPr txBox="1"/>
            <p:nvPr/>
          </p:nvSpPr>
          <p:spPr>
            <a:xfrm>
              <a:off x="8035013" y="5839176"/>
              <a:ext cx="374505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b="1" dirty="0" smtClean="0">
                  <a:solidFill>
                    <a:srgbClr val="000000"/>
                  </a:solidFill>
                </a:rPr>
                <a:t>USAR Team at </a:t>
              </a:r>
              <a:r>
                <a:rPr lang="en-GB" b="1" dirty="0" err="1" smtClean="0">
                  <a:solidFill>
                    <a:srgbClr val="000000"/>
                  </a:solidFill>
                </a:rPr>
                <a:t>Attabad</a:t>
              </a:r>
              <a:r>
                <a:rPr lang="en-GB" b="1" dirty="0" smtClean="0">
                  <a:solidFill>
                    <a:srgbClr val="000000"/>
                  </a:solidFill>
                </a:rPr>
                <a:t> Lake</a:t>
              </a:r>
              <a:endParaRPr lang="en-GB" b="1" dirty="0">
                <a:solidFill>
                  <a:srgbClr val="000000"/>
                </a:solidFill>
              </a:endParaRPr>
            </a:p>
          </p:txBody>
        </p:sp>
      </p:grpSp>
      <p:graphicFrame>
        <p:nvGraphicFramePr>
          <p:cNvPr id="9" name="Diagram 8"/>
          <p:cNvGraphicFramePr/>
          <p:nvPr>
            <p:extLst/>
          </p:nvPr>
        </p:nvGraphicFramePr>
        <p:xfrm>
          <a:off x="391886" y="1616529"/>
          <a:ext cx="7192255" cy="51049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5018713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700213" y="2235193"/>
            <a:ext cx="8801100" cy="2209800"/>
          </a:xfrm>
          <a:prstGeom prst="flowChartAlternateProcess">
            <a:avLst/>
          </a:prstGeom>
          <a:solidFill>
            <a:srgbClr val="00B050"/>
          </a:solidFill>
          <a:ln>
            <a:noFill/>
          </a:ln>
          <a:effectLst/>
          <a:scene3d>
            <a:camera prst="orthographicFront">
              <a:rot lat="0" lon="0" rev="0"/>
            </a:camera>
            <a:lightRig rig="glow" dir="t">
              <a:rot lat="0" lon="0" rev="14100000"/>
            </a:lightRig>
          </a:scene3d>
          <a:sp3d prstMaterial="softEdge">
            <a:bevelT w="127000" prst="artDeco"/>
          </a:sp3d>
          <a:extLst/>
        </p:spPr>
        <p:style>
          <a:lnRef idx="3">
            <a:schemeClr val="lt1"/>
          </a:lnRef>
          <a:fillRef idx="1">
            <a:schemeClr val="accent2"/>
          </a:fillRef>
          <a:effectRef idx="1">
            <a:schemeClr val="accent2"/>
          </a:effectRef>
          <a:fontRef idx="minor">
            <a:schemeClr val="lt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sz="4400" b="1" u="sng" dirty="0" smtClean="0">
                <a:solidFill>
                  <a:schemeClr val="bg1"/>
                </a:solidFill>
                <a:ea typeface="ＭＳ Ｐゴシック" pitchFamily="34" charset="-128"/>
              </a:rPr>
              <a:t>Historical Perspective</a:t>
            </a:r>
            <a:endParaRPr lang="en-US" sz="4400" b="1" u="sng" dirty="0">
              <a:solidFill>
                <a:schemeClr val="bg1"/>
              </a:solidFill>
              <a:ea typeface="ＭＳ Ｐゴシック" pitchFamily="34" charset="-128"/>
            </a:endParaRPr>
          </a:p>
        </p:txBody>
      </p:sp>
      <p:sp>
        <p:nvSpPr>
          <p:cNvPr id="5" name="Slide Number Placeholder 4"/>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4</a:t>
            </a:fld>
            <a:endParaRPr lang="en-US" dirty="0">
              <a:solidFill>
                <a:srgbClr val="000000"/>
              </a:solidFill>
            </a:endParaRPr>
          </a:p>
        </p:txBody>
      </p:sp>
    </p:spTree>
    <p:extLst>
      <p:ext uri="{BB962C8B-B14F-4D97-AF65-F5344CB8AC3E}">
        <p14:creationId xmlns:p14="http://schemas.microsoft.com/office/powerpoint/2010/main" val="388424128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solidFill>
                  <a:srgbClr val="FFFFFF"/>
                </a:solidFill>
              </a:rPr>
              <a:t>Capacity Building Training</a:t>
            </a:r>
            <a:endParaRPr lang="en-US" altLang="en-US" sz="4000" b="1" u="sng" dirty="0">
              <a:solidFill>
                <a:srgbClr val="FFFFFF"/>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1332" y="1009650"/>
            <a:ext cx="4119563" cy="2671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4985" y="3767141"/>
            <a:ext cx="4105910" cy="266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40</a:t>
            </a:fld>
            <a:endParaRPr lang="en-US" dirty="0">
              <a:solidFill>
                <a:srgbClr val="000000"/>
              </a:solidFill>
            </a:endParaRPr>
          </a:p>
        </p:txBody>
      </p:sp>
      <p:graphicFrame>
        <p:nvGraphicFramePr>
          <p:cNvPr id="7" name="Diagram 6"/>
          <p:cNvGraphicFramePr/>
          <p:nvPr>
            <p:extLst>
              <p:ext uri="{D42A27DB-BD31-4B8C-83A1-F6EECF244321}">
                <p14:modId xmlns:p14="http://schemas.microsoft.com/office/powerpoint/2010/main" val="1630661969"/>
              </p:ext>
            </p:extLst>
          </p:nvPr>
        </p:nvGraphicFramePr>
        <p:xfrm>
          <a:off x="190316" y="1290917"/>
          <a:ext cx="6465978" cy="52712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p:cNvSpPr txBox="1"/>
          <p:nvPr/>
        </p:nvSpPr>
        <p:spPr>
          <a:xfrm>
            <a:off x="10044752" y="6318919"/>
            <a:ext cx="1214010" cy="369332"/>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rtlCol="0">
            <a:spAutoFit/>
          </a:bodyPr>
          <a:lstStyle/>
          <a:p>
            <a:pPr algn="ctr">
              <a:defRPr/>
            </a:pPr>
            <a:r>
              <a:rPr lang="en-GB" kern="0" dirty="0" err="1" smtClean="0">
                <a:solidFill>
                  <a:srgbClr val="000000"/>
                </a:solidFill>
              </a:rPr>
              <a:t>Cont</a:t>
            </a:r>
            <a:r>
              <a:rPr lang="en-GB" kern="0" dirty="0" smtClean="0">
                <a:solidFill>
                  <a:srgbClr val="000000"/>
                </a:solidFill>
              </a:rPr>
              <a:t>…..</a:t>
            </a:r>
          </a:p>
        </p:txBody>
      </p:sp>
    </p:spTree>
    <p:extLst>
      <p:ext uri="{BB962C8B-B14F-4D97-AF65-F5344CB8AC3E}">
        <p14:creationId xmlns:p14="http://schemas.microsoft.com/office/powerpoint/2010/main" val="1661379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solidFill>
                  <a:srgbClr val="FFFFFF"/>
                </a:solidFill>
              </a:rPr>
              <a:t>Capacity Building Training</a:t>
            </a:r>
            <a:endParaRPr lang="en-US" altLang="en-US" sz="4000" b="1" u="sng" dirty="0">
              <a:solidFill>
                <a:srgbClr val="FFFFFF"/>
              </a:solidFill>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91332" y="2816428"/>
            <a:ext cx="4105910" cy="1882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41</a:t>
            </a:fld>
            <a:endParaRPr lang="en-US" dirty="0">
              <a:solidFill>
                <a:srgbClr val="000000"/>
              </a:solidFill>
            </a:endParaRPr>
          </a:p>
        </p:txBody>
      </p:sp>
      <p:graphicFrame>
        <p:nvGraphicFramePr>
          <p:cNvPr id="7" name="Diagram 6"/>
          <p:cNvGraphicFramePr/>
          <p:nvPr>
            <p:extLst/>
          </p:nvPr>
        </p:nvGraphicFramePr>
        <p:xfrm>
          <a:off x="190316" y="1075765"/>
          <a:ext cx="6465978" cy="5271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987211" y="4733271"/>
            <a:ext cx="4119563" cy="2045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891332" y="904245"/>
            <a:ext cx="4105910" cy="1861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352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o\Desktop\NIDM LOGO.png"/>
          <p:cNvPicPr/>
          <p:nvPr/>
        </p:nvPicPr>
        <p:blipFill>
          <a:blip r:embed="rId3" cstate="print"/>
          <a:srcRect/>
          <a:stretch>
            <a:fillRect/>
          </a:stretch>
        </p:blipFill>
        <p:spPr bwMode="auto">
          <a:xfrm>
            <a:off x="8136065" y="1027115"/>
            <a:ext cx="2709861" cy="2371721"/>
          </a:xfrm>
          <a:prstGeom prst="ellipse">
            <a:avLst/>
          </a:prstGeom>
          <a:ln w="28575">
            <a:solidFill>
              <a:srgbClr val="006600"/>
            </a:solid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
        <p:nvSpPr>
          <p:cNvPr id="2" name="Slide Number Placeholder 1"/>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42</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a:solidFill>
                  <a:srgbClr val="FFFFFF"/>
                </a:solidFill>
              </a:rPr>
              <a:t>National Institute of </a:t>
            </a:r>
            <a:r>
              <a:rPr lang="en-US" altLang="en-US" sz="4000" b="1" u="sng" dirty="0" smtClean="0">
                <a:solidFill>
                  <a:srgbClr val="FFFFFF"/>
                </a:solidFill>
              </a:rPr>
              <a:t>DM </a:t>
            </a:r>
            <a:r>
              <a:rPr lang="en-US" altLang="en-US" sz="4000" b="1" u="sng" dirty="0">
                <a:solidFill>
                  <a:srgbClr val="FFFFFF"/>
                </a:solidFill>
              </a:rPr>
              <a:t>(NIDM)</a:t>
            </a: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167547" y="3587752"/>
            <a:ext cx="4414853" cy="26574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8" name="Diagram 7"/>
          <p:cNvGraphicFramePr/>
          <p:nvPr>
            <p:extLst/>
          </p:nvPr>
        </p:nvGraphicFramePr>
        <p:xfrm>
          <a:off x="142874" y="1045413"/>
          <a:ext cx="6715125" cy="58435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10044752" y="6237031"/>
            <a:ext cx="1214010" cy="369332"/>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rtlCol="0">
            <a:spAutoFit/>
          </a:bodyPr>
          <a:lstStyle/>
          <a:p>
            <a:pPr algn="ctr">
              <a:defRPr/>
            </a:pPr>
            <a:r>
              <a:rPr lang="en-GB" kern="0" dirty="0" err="1" smtClean="0">
                <a:solidFill>
                  <a:srgbClr val="000000"/>
                </a:solidFill>
              </a:rPr>
              <a:t>Cont</a:t>
            </a:r>
            <a:r>
              <a:rPr lang="en-GB" kern="0" dirty="0" smtClean="0">
                <a:solidFill>
                  <a:srgbClr val="000000"/>
                </a:solidFill>
              </a:rPr>
              <a:t>…..</a:t>
            </a:r>
          </a:p>
        </p:txBody>
      </p:sp>
    </p:spTree>
    <p:extLst>
      <p:ext uri="{BB962C8B-B14F-4D97-AF65-F5344CB8AC3E}">
        <p14:creationId xmlns:p14="http://schemas.microsoft.com/office/powerpoint/2010/main" val="1045641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48075503-E5AE-4DB7-9D2F-D87EC6CAF7F1}"/>
                                            </p:graphicEl>
                                          </p:spTgt>
                                        </p:tgtEl>
                                        <p:attrNameLst>
                                          <p:attrName>style.visibility</p:attrName>
                                        </p:attrNameLst>
                                      </p:cBhvr>
                                      <p:to>
                                        <p:strVal val="visible"/>
                                      </p:to>
                                    </p:set>
                                    <p:animEffect transition="in" filter="fade">
                                      <p:cBhvr>
                                        <p:cTn id="7" dur="500"/>
                                        <p:tgtEl>
                                          <p:spTgt spid="8">
                                            <p:graphicEl>
                                              <a:dgm id="{48075503-E5AE-4DB7-9D2F-D87EC6CAF7F1}"/>
                                            </p:graphic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graphicEl>
                                              <a:dgm id="{14F99616-FD36-4FE7-8F58-702D969401D4}"/>
                                            </p:graphicEl>
                                          </p:spTgt>
                                        </p:tgtEl>
                                        <p:attrNameLst>
                                          <p:attrName>style.visibility</p:attrName>
                                        </p:attrNameLst>
                                      </p:cBhvr>
                                      <p:to>
                                        <p:strVal val="visible"/>
                                      </p:to>
                                    </p:set>
                                    <p:animEffect transition="in" filter="fade">
                                      <p:cBhvr>
                                        <p:cTn id="14" dur="500"/>
                                        <p:tgtEl>
                                          <p:spTgt spid="8">
                                            <p:graphicEl>
                                              <a:dgm id="{14F99616-FD36-4FE7-8F58-702D969401D4}"/>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graphicEl>
                                              <a:dgm id="{91272650-2E6F-4138-A398-5F0A291AE13E}"/>
                                            </p:graphicEl>
                                          </p:spTgt>
                                        </p:tgtEl>
                                        <p:attrNameLst>
                                          <p:attrName>style.visibility</p:attrName>
                                        </p:attrNameLst>
                                      </p:cBhvr>
                                      <p:to>
                                        <p:strVal val="visible"/>
                                      </p:to>
                                    </p:set>
                                    <p:animEffect transition="in" filter="fade">
                                      <p:cBhvr>
                                        <p:cTn id="19" dur="500"/>
                                        <p:tgtEl>
                                          <p:spTgt spid="8">
                                            <p:graphicEl>
                                              <a:dgm id="{91272650-2E6F-4138-A398-5F0A291AE13E}"/>
                                            </p:graphic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graphicEl>
                                              <a:dgm id="{BF5A12BF-F780-49D0-89B3-B4DC05BE8293}"/>
                                            </p:graphicEl>
                                          </p:spTgt>
                                        </p:tgtEl>
                                        <p:attrNameLst>
                                          <p:attrName>style.visibility</p:attrName>
                                        </p:attrNameLst>
                                      </p:cBhvr>
                                      <p:to>
                                        <p:strVal val="visible"/>
                                      </p:to>
                                    </p:set>
                                    <p:animEffect transition="in" filter="fade">
                                      <p:cBhvr>
                                        <p:cTn id="26" dur="500"/>
                                        <p:tgtEl>
                                          <p:spTgt spid="8">
                                            <p:graphicEl>
                                              <a:dgm id="{BF5A12BF-F780-49D0-89B3-B4DC05BE829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536C3CAB-7D85-46ED-915D-6777B250648E}"/>
                                            </p:graphicEl>
                                          </p:spTgt>
                                        </p:tgtEl>
                                        <p:attrNameLst>
                                          <p:attrName>style.visibility</p:attrName>
                                        </p:attrNameLst>
                                      </p:cBhvr>
                                      <p:to>
                                        <p:strVal val="visible"/>
                                      </p:to>
                                    </p:set>
                                    <p:animEffect transition="in" filter="fade">
                                      <p:cBhvr>
                                        <p:cTn id="31" dur="500"/>
                                        <p:tgtEl>
                                          <p:spTgt spid="8">
                                            <p:graphicEl>
                                              <a:dgm id="{536C3CAB-7D85-46ED-915D-6777B250648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43</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a:solidFill>
                  <a:srgbClr val="FFFFFF"/>
                </a:solidFill>
              </a:rPr>
              <a:t>Progress </a:t>
            </a:r>
            <a:r>
              <a:rPr lang="en-US" altLang="en-US" sz="4000" b="1" u="sng" dirty="0" smtClean="0">
                <a:solidFill>
                  <a:srgbClr val="FFFFFF"/>
                </a:solidFill>
              </a:rPr>
              <a:t>Achieved</a:t>
            </a:r>
            <a:endParaRPr lang="en-US" altLang="en-US" sz="4000" b="1" u="sng" dirty="0">
              <a:solidFill>
                <a:srgbClr val="FF0000"/>
              </a:solidFill>
            </a:endParaRPr>
          </a:p>
        </p:txBody>
      </p:sp>
      <p:graphicFrame>
        <p:nvGraphicFramePr>
          <p:cNvPr id="8" name="Diagram 7"/>
          <p:cNvGraphicFramePr/>
          <p:nvPr>
            <p:extLst/>
          </p:nvPr>
        </p:nvGraphicFramePr>
        <p:xfrm>
          <a:off x="142874" y="1014417"/>
          <a:ext cx="6715125" cy="5672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3" descr="G:\New folder\DSCN3958.JPG"/>
          <p:cNvPicPr>
            <a:picLocks noChangeAspect="1" noChangeArrowheads="1"/>
          </p:cNvPicPr>
          <p:nvPr/>
        </p:nvPicPr>
        <p:blipFill>
          <a:blip r:embed="rId8" cstate="print"/>
          <a:srcRect/>
          <a:stretch>
            <a:fillRect/>
          </a:stretch>
        </p:blipFill>
        <p:spPr bwMode="auto">
          <a:xfrm>
            <a:off x="7174104" y="1103767"/>
            <a:ext cx="4408295" cy="2648430"/>
          </a:xfrm>
          <a:prstGeom prst="rect">
            <a:avLst/>
          </a:prstGeom>
          <a:noFill/>
        </p:spPr>
      </p:pic>
      <p:pic>
        <p:nvPicPr>
          <p:cNvPr id="9" name="Picture 8"/>
          <p:cNvPicPr/>
          <p:nvPr/>
        </p:nvPicPr>
        <p:blipFill>
          <a:blip r:embed="rId9" cstate="print"/>
          <a:srcRect l="32500" t="17000" r="30625" b="7000"/>
          <a:stretch>
            <a:fillRect/>
          </a:stretch>
        </p:blipFill>
        <p:spPr bwMode="auto">
          <a:xfrm>
            <a:off x="8170154" y="3828572"/>
            <a:ext cx="2378110" cy="27681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309109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44</a:t>
            </a:fld>
            <a:endParaRPr lang="en-US" dirty="0">
              <a:solidFill>
                <a:srgbClr val="00000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0351"/>
          <a:stretch/>
        </p:blipFill>
        <p:spPr>
          <a:xfrm>
            <a:off x="471504" y="-201474"/>
            <a:ext cx="10929938" cy="7059474"/>
          </a:xfrm>
          <a:prstGeom prst="rect">
            <a:avLst/>
          </a:prstGeom>
        </p:spPr>
      </p:pic>
      <p:sp>
        <p:nvSpPr>
          <p:cNvPr id="4" name="5-Point Star 3"/>
          <p:cNvSpPr/>
          <p:nvPr/>
        </p:nvSpPr>
        <p:spPr>
          <a:xfrm>
            <a:off x="4484704" y="3403600"/>
            <a:ext cx="304800" cy="241300"/>
          </a:xfrm>
          <a:prstGeom prst="star5">
            <a:avLst/>
          </a:prstGeom>
          <a:solidFill>
            <a:srgbClr val="006600"/>
          </a:solidFill>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5-Point Star 6"/>
          <p:cNvSpPr/>
          <p:nvPr/>
        </p:nvSpPr>
        <p:spPr>
          <a:xfrm>
            <a:off x="9056704" y="2659926"/>
            <a:ext cx="304800" cy="241300"/>
          </a:xfrm>
          <a:prstGeom prst="star5">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5-Point Star 7"/>
          <p:cNvSpPr/>
          <p:nvPr/>
        </p:nvSpPr>
        <p:spPr>
          <a:xfrm>
            <a:off x="7100904" y="3429000"/>
            <a:ext cx="304800" cy="241300"/>
          </a:xfrm>
          <a:prstGeom prst="star5">
            <a:avLst/>
          </a:prstGeom>
          <a:solidFill>
            <a:srgbClr val="006600"/>
          </a:solidFill>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5-Point Star 8"/>
          <p:cNvSpPr/>
          <p:nvPr/>
        </p:nvSpPr>
        <p:spPr>
          <a:xfrm>
            <a:off x="5856304" y="4744174"/>
            <a:ext cx="304800" cy="241300"/>
          </a:xfrm>
          <a:prstGeom prst="star5">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5-Point Star 9"/>
          <p:cNvSpPr/>
          <p:nvPr/>
        </p:nvSpPr>
        <p:spPr>
          <a:xfrm>
            <a:off x="8243904" y="1517650"/>
            <a:ext cx="304800" cy="241300"/>
          </a:xfrm>
          <a:prstGeom prst="star5">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 name="5-Point Star 10"/>
          <p:cNvSpPr/>
          <p:nvPr/>
        </p:nvSpPr>
        <p:spPr>
          <a:xfrm>
            <a:off x="8904304" y="323126"/>
            <a:ext cx="304800" cy="241300"/>
          </a:xfrm>
          <a:prstGeom prst="star5">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TextBox 4"/>
          <p:cNvSpPr txBox="1"/>
          <p:nvPr/>
        </p:nvSpPr>
        <p:spPr>
          <a:xfrm>
            <a:off x="9263580" y="418376"/>
            <a:ext cx="703848"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400" b="1" smtClean="0">
                <a:solidFill>
                  <a:srgbClr val="FFFFFF"/>
                </a:solidFill>
              </a:rPr>
              <a:t>Gilgit</a:t>
            </a:r>
            <a:endParaRPr lang="en-GB" sz="1400" b="1" dirty="0">
              <a:solidFill>
                <a:srgbClr val="FFFFFF"/>
              </a:solidFill>
            </a:endParaRPr>
          </a:p>
        </p:txBody>
      </p:sp>
      <p:sp>
        <p:nvSpPr>
          <p:cNvPr id="13" name="TextBox 12"/>
          <p:cNvSpPr txBox="1"/>
          <p:nvPr/>
        </p:nvSpPr>
        <p:spPr>
          <a:xfrm>
            <a:off x="8313988" y="2752747"/>
            <a:ext cx="774233" cy="32487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400" b="1" dirty="0" smtClean="0">
                <a:solidFill>
                  <a:srgbClr val="FFFFFF"/>
                </a:solidFill>
              </a:rPr>
              <a:t>Lahore</a:t>
            </a:r>
            <a:endParaRPr lang="en-GB" sz="1400" b="1" dirty="0">
              <a:solidFill>
                <a:srgbClr val="FFFFFF"/>
              </a:solidFill>
            </a:endParaRPr>
          </a:p>
        </p:txBody>
      </p:sp>
      <p:sp>
        <p:nvSpPr>
          <p:cNvPr id="14" name="TextBox 13"/>
          <p:cNvSpPr txBox="1"/>
          <p:nvPr/>
        </p:nvSpPr>
        <p:spPr>
          <a:xfrm>
            <a:off x="5068905" y="4702384"/>
            <a:ext cx="787400"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400" b="1" dirty="0" smtClean="0">
                <a:solidFill>
                  <a:srgbClr val="FFFFFF"/>
                </a:solidFill>
              </a:rPr>
              <a:t>Sukkur</a:t>
            </a:r>
            <a:endParaRPr lang="en-GB" sz="1400" b="1" dirty="0">
              <a:solidFill>
                <a:srgbClr val="FFFFFF"/>
              </a:solidFill>
            </a:endParaRPr>
          </a:p>
        </p:txBody>
      </p:sp>
      <p:sp>
        <p:nvSpPr>
          <p:cNvPr id="15" name="TextBox 14"/>
          <p:cNvSpPr txBox="1"/>
          <p:nvPr/>
        </p:nvSpPr>
        <p:spPr>
          <a:xfrm>
            <a:off x="4789504" y="3429000"/>
            <a:ext cx="787400"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1400" b="1" dirty="0" smtClean="0">
                <a:solidFill>
                  <a:srgbClr val="FFFFFF"/>
                </a:solidFill>
              </a:rPr>
              <a:t>Quetta</a:t>
            </a:r>
            <a:endParaRPr lang="en-GB" sz="1400" b="1" dirty="0">
              <a:solidFill>
                <a:srgbClr val="FFFFFF"/>
              </a:solidFill>
            </a:endParaRPr>
          </a:p>
        </p:txBody>
      </p:sp>
      <p:sp>
        <p:nvSpPr>
          <p:cNvPr id="16" name="TextBox 15"/>
          <p:cNvSpPr txBox="1"/>
          <p:nvPr/>
        </p:nvSpPr>
        <p:spPr>
          <a:xfrm>
            <a:off x="6338905" y="3465611"/>
            <a:ext cx="787400"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400" b="1" dirty="0" smtClean="0">
                <a:solidFill>
                  <a:srgbClr val="FFFFFF"/>
                </a:solidFill>
              </a:rPr>
              <a:t>MZG</a:t>
            </a:r>
            <a:endParaRPr lang="en-GB" sz="1400" b="1" dirty="0">
              <a:solidFill>
                <a:srgbClr val="FFFFFF"/>
              </a:solidFill>
            </a:endParaRPr>
          </a:p>
        </p:txBody>
      </p:sp>
      <p:sp>
        <p:nvSpPr>
          <p:cNvPr id="17" name="TextBox 16"/>
          <p:cNvSpPr txBox="1"/>
          <p:nvPr/>
        </p:nvSpPr>
        <p:spPr>
          <a:xfrm>
            <a:off x="6403758" y="1468100"/>
            <a:ext cx="1225784"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400" b="1" dirty="0" smtClean="0">
                <a:solidFill>
                  <a:srgbClr val="FFFFFF"/>
                </a:solidFill>
              </a:rPr>
              <a:t>Peshawar</a:t>
            </a:r>
            <a:endParaRPr lang="en-GB" sz="1400" b="1" dirty="0">
              <a:solidFill>
                <a:srgbClr val="FFFFFF"/>
              </a:solidFill>
            </a:endParaRPr>
          </a:p>
        </p:txBody>
      </p:sp>
      <p:sp>
        <p:nvSpPr>
          <p:cNvPr id="18" name="TextBox 17"/>
          <p:cNvSpPr txBox="1"/>
          <p:nvPr/>
        </p:nvSpPr>
        <p:spPr>
          <a:xfrm>
            <a:off x="8496084" y="1536409"/>
            <a:ext cx="1225784"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400" b="1" dirty="0" smtClean="0">
                <a:solidFill>
                  <a:srgbClr val="FFFFFF"/>
                </a:solidFill>
              </a:rPr>
              <a:t>Islamabad</a:t>
            </a:r>
            <a:endParaRPr lang="en-GB" sz="1400" b="1" dirty="0">
              <a:solidFill>
                <a:srgbClr val="FFFFFF"/>
              </a:solidFill>
            </a:endParaRPr>
          </a:p>
        </p:txBody>
      </p:sp>
      <p:sp>
        <p:nvSpPr>
          <p:cNvPr id="20" name="5-Point Star 19"/>
          <p:cNvSpPr/>
          <p:nvPr/>
        </p:nvSpPr>
        <p:spPr>
          <a:xfrm>
            <a:off x="5449905" y="5855118"/>
            <a:ext cx="304800" cy="241300"/>
          </a:xfrm>
          <a:prstGeom prst="star5">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 name="TextBox 21"/>
          <p:cNvSpPr txBox="1"/>
          <p:nvPr/>
        </p:nvSpPr>
        <p:spPr>
          <a:xfrm>
            <a:off x="5805735" y="5747841"/>
            <a:ext cx="787400"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400" b="1" dirty="0" smtClean="0">
                <a:solidFill>
                  <a:srgbClr val="FFFFFF"/>
                </a:solidFill>
              </a:rPr>
              <a:t>HYD</a:t>
            </a:r>
            <a:endParaRPr lang="en-GB" sz="1400" b="1" dirty="0">
              <a:solidFill>
                <a:srgbClr val="FFFFFF"/>
              </a:solidFill>
            </a:endParaRPr>
          </a:p>
        </p:txBody>
      </p:sp>
      <p:sp>
        <p:nvSpPr>
          <p:cNvPr id="23" name="5-Point Star 22"/>
          <p:cNvSpPr/>
          <p:nvPr/>
        </p:nvSpPr>
        <p:spPr>
          <a:xfrm>
            <a:off x="8675704" y="1215213"/>
            <a:ext cx="304800" cy="241300"/>
          </a:xfrm>
          <a:prstGeom prst="star5">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 name="TextBox 23"/>
          <p:cNvSpPr txBox="1"/>
          <p:nvPr/>
        </p:nvSpPr>
        <p:spPr>
          <a:xfrm>
            <a:off x="8151778" y="943948"/>
            <a:ext cx="571837"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400" b="1" dirty="0" smtClean="0">
                <a:solidFill>
                  <a:srgbClr val="FFFFFF"/>
                </a:solidFill>
              </a:rPr>
              <a:t>MZD</a:t>
            </a:r>
            <a:endParaRPr lang="en-GB" sz="1400" b="1" dirty="0">
              <a:solidFill>
                <a:srgbClr val="FFFFFF"/>
              </a:solidFill>
            </a:endParaRPr>
          </a:p>
        </p:txBody>
      </p:sp>
      <p:sp>
        <p:nvSpPr>
          <p:cNvPr id="25" name="AutoShape 2"/>
          <p:cNvSpPr>
            <a:spLocks noChangeArrowheads="1"/>
          </p:cNvSpPr>
          <p:nvPr/>
        </p:nvSpPr>
        <p:spPr bwMode="auto">
          <a:xfrm>
            <a:off x="6118" y="828"/>
            <a:ext cx="6147034" cy="1544385"/>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solidFill>
                  <a:srgbClr val="FFFFFF"/>
                </a:solidFill>
              </a:rPr>
              <a:t>Humanitarian Response</a:t>
            </a:r>
          </a:p>
          <a:p>
            <a:pPr algn="ctr">
              <a:spcBef>
                <a:spcPct val="0"/>
              </a:spcBef>
            </a:pPr>
            <a:r>
              <a:rPr lang="en-US" altLang="en-US" sz="4000" b="1" u="sng" dirty="0" smtClean="0">
                <a:solidFill>
                  <a:srgbClr val="FFFFFF"/>
                </a:solidFill>
              </a:rPr>
              <a:t>Facilities</a:t>
            </a:r>
            <a:endParaRPr lang="en-US" altLang="en-US" sz="4000" b="1" u="sng" dirty="0">
              <a:solidFill>
                <a:srgbClr val="FFFFFF"/>
              </a:solidFill>
            </a:endParaRPr>
          </a:p>
        </p:txBody>
      </p:sp>
      <p:sp>
        <p:nvSpPr>
          <p:cNvPr id="12" name="TextBox 11"/>
          <p:cNvSpPr txBox="1"/>
          <p:nvPr/>
        </p:nvSpPr>
        <p:spPr>
          <a:xfrm>
            <a:off x="6319" y="1713181"/>
            <a:ext cx="6013481" cy="830997"/>
          </a:xfrm>
          <a:prstGeom prst="rect">
            <a:avLst/>
          </a:prstGeom>
          <a:solidFill>
            <a:schemeClr val="accent5">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nSpc>
                <a:spcPct val="200000"/>
              </a:lnSpc>
            </a:pPr>
            <a:r>
              <a:rPr lang="en-GB" sz="2400" dirty="0" smtClean="0">
                <a:solidFill>
                  <a:srgbClr val="FFFFFF"/>
                </a:solidFill>
              </a:rPr>
              <a:t>9 Strategic Warehouses being Constructed</a:t>
            </a:r>
          </a:p>
        </p:txBody>
      </p:sp>
      <p:sp>
        <p:nvSpPr>
          <p:cNvPr id="26" name="Rectangular Callout 25"/>
          <p:cNvSpPr/>
          <p:nvPr/>
        </p:nvSpPr>
        <p:spPr>
          <a:xfrm>
            <a:off x="5754704" y="2656078"/>
            <a:ext cx="1377716" cy="244820"/>
          </a:xfrm>
          <a:prstGeom prst="wedgeRectCallout">
            <a:avLst>
              <a:gd name="adj1" fmla="val 54987"/>
              <a:gd name="adj2" fmla="val 288879"/>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FF00"/>
                </a:solidFill>
              </a:rPr>
              <a:t>Completed</a:t>
            </a:r>
            <a:endParaRPr lang="en-GB" dirty="0">
              <a:solidFill>
                <a:srgbClr val="FFFF00"/>
              </a:solidFill>
            </a:endParaRPr>
          </a:p>
        </p:txBody>
      </p:sp>
      <p:sp>
        <p:nvSpPr>
          <p:cNvPr id="6" name="5-Point Star 5"/>
          <p:cNvSpPr/>
          <p:nvPr/>
        </p:nvSpPr>
        <p:spPr>
          <a:xfrm>
            <a:off x="7431104" y="1397000"/>
            <a:ext cx="304800" cy="241300"/>
          </a:xfrm>
          <a:prstGeom prst="star5">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7" name="Rectangular Callout 26"/>
          <p:cNvSpPr/>
          <p:nvPr/>
        </p:nvSpPr>
        <p:spPr>
          <a:xfrm>
            <a:off x="3141562" y="2673201"/>
            <a:ext cx="1377716" cy="244820"/>
          </a:xfrm>
          <a:prstGeom prst="wedgeRectCallout">
            <a:avLst>
              <a:gd name="adj1" fmla="val 54987"/>
              <a:gd name="adj2" fmla="val 288879"/>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FF00"/>
                </a:solidFill>
              </a:rPr>
              <a:t>Completed</a:t>
            </a:r>
            <a:endParaRPr lang="en-GB" dirty="0">
              <a:solidFill>
                <a:srgbClr val="FFFF00"/>
              </a:solidFill>
            </a:endParaRPr>
          </a:p>
        </p:txBody>
      </p:sp>
      <p:sp>
        <p:nvSpPr>
          <p:cNvPr id="28" name="TextBox 27"/>
          <p:cNvSpPr txBox="1"/>
          <p:nvPr/>
        </p:nvSpPr>
        <p:spPr>
          <a:xfrm>
            <a:off x="10018037" y="1217591"/>
            <a:ext cx="1360089"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b="1" dirty="0" smtClean="0">
                <a:solidFill>
                  <a:srgbClr val="FF0000"/>
                </a:solidFill>
              </a:rPr>
              <a:t>IOK</a:t>
            </a:r>
            <a:endParaRPr lang="en-GB" b="1" dirty="0">
              <a:solidFill>
                <a:srgbClr val="FF0000"/>
              </a:solidFill>
            </a:endParaRPr>
          </a:p>
        </p:txBody>
      </p:sp>
      <p:sp>
        <p:nvSpPr>
          <p:cNvPr id="29" name="Rectangle 28"/>
          <p:cNvSpPr/>
          <p:nvPr/>
        </p:nvSpPr>
        <p:spPr>
          <a:xfrm>
            <a:off x="11387152" y="0"/>
            <a:ext cx="896332" cy="885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30" name="Picture 2" descr="C:\Users\logm\Desktop\HRF-Muzaffargarh\_SC01693.JPG"/>
          <p:cNvPicPr>
            <a:picLocks noChangeAspect="1" noChangeArrowheads="1"/>
          </p:cNvPicPr>
          <p:nvPr/>
        </p:nvPicPr>
        <p:blipFill rotWithShape="1">
          <a:blip r:embed="rId4" cstate="print"/>
          <a:srcRect t="16617" b="22001"/>
          <a:stretch/>
        </p:blipFill>
        <p:spPr bwMode="auto">
          <a:xfrm>
            <a:off x="6872611" y="3909443"/>
            <a:ext cx="5247621" cy="2870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Rectangular Callout 30"/>
          <p:cNvSpPr/>
          <p:nvPr/>
        </p:nvSpPr>
        <p:spPr>
          <a:xfrm>
            <a:off x="2916489" y="5510161"/>
            <a:ext cx="2152416" cy="237680"/>
          </a:xfrm>
          <a:prstGeom prst="wedgeRectCallout">
            <a:avLst>
              <a:gd name="adj1" fmla="val 75060"/>
              <a:gd name="adj2" fmla="val 13524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Under construction</a:t>
            </a:r>
            <a:endParaRPr lang="en-GB" dirty="0">
              <a:solidFill>
                <a:schemeClr val="tx1"/>
              </a:solidFill>
            </a:endParaRPr>
          </a:p>
        </p:txBody>
      </p:sp>
      <p:sp>
        <p:nvSpPr>
          <p:cNvPr id="19" name="5-Point Star 18"/>
          <p:cNvSpPr/>
          <p:nvPr/>
        </p:nvSpPr>
        <p:spPr>
          <a:xfrm>
            <a:off x="5399105" y="5834797"/>
            <a:ext cx="406399" cy="241301"/>
          </a:xfrm>
          <a:prstGeom prst="star5">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ular Callout 31"/>
          <p:cNvSpPr/>
          <p:nvPr/>
        </p:nvSpPr>
        <p:spPr>
          <a:xfrm>
            <a:off x="9496421" y="2128679"/>
            <a:ext cx="2152416" cy="237680"/>
          </a:xfrm>
          <a:prstGeom prst="wedgeRectCallout">
            <a:avLst>
              <a:gd name="adj1" fmla="val -58996"/>
              <a:gd name="adj2" fmla="val 21218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Under construction</a:t>
            </a:r>
            <a:endParaRPr lang="en-GB" dirty="0">
              <a:solidFill>
                <a:schemeClr val="tx1"/>
              </a:solidFill>
            </a:endParaRPr>
          </a:p>
        </p:txBody>
      </p:sp>
      <p:sp>
        <p:nvSpPr>
          <p:cNvPr id="33" name="5-Point Star 32"/>
          <p:cNvSpPr/>
          <p:nvPr/>
        </p:nvSpPr>
        <p:spPr>
          <a:xfrm>
            <a:off x="9036384" y="2664609"/>
            <a:ext cx="406399" cy="241301"/>
          </a:xfrm>
          <a:prstGeom prst="star5">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075571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94830" y="6245225"/>
            <a:ext cx="2844800" cy="476250"/>
          </a:xfrm>
        </p:spPr>
        <p:txBody>
          <a:bodyPr/>
          <a:lstStyle/>
          <a:p>
            <a:pPr>
              <a:defRPr/>
            </a:pPr>
            <a:fld id="{09B8ADC9-A0EC-460C-A9E1-4EE2E6B3951A}" type="slidenum">
              <a:rPr lang="en-US" smtClean="0">
                <a:solidFill>
                  <a:srgbClr val="000000"/>
                </a:solidFill>
              </a:rPr>
              <a:pPr>
                <a:defRPr/>
              </a:pPr>
              <a:t>45</a:t>
            </a:fld>
            <a:endParaRPr lang="en-US" dirty="0">
              <a:solidFill>
                <a:srgbClr val="00000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0351"/>
          <a:stretch/>
        </p:blipFill>
        <p:spPr>
          <a:xfrm>
            <a:off x="557230" y="-201474"/>
            <a:ext cx="10929938" cy="7059474"/>
          </a:xfrm>
          <a:prstGeom prst="rect">
            <a:avLst/>
          </a:prstGeom>
        </p:spPr>
      </p:pic>
      <p:sp>
        <p:nvSpPr>
          <p:cNvPr id="25" name="AutoShape 2"/>
          <p:cNvSpPr>
            <a:spLocks noChangeArrowheads="1"/>
          </p:cNvSpPr>
          <p:nvPr/>
        </p:nvSpPr>
        <p:spPr bwMode="auto">
          <a:xfrm>
            <a:off x="-8672" y="-57586"/>
            <a:ext cx="6147034" cy="1544385"/>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solidFill>
                  <a:srgbClr val="FFFFFF"/>
                </a:solidFill>
              </a:rPr>
              <a:t>FLOSPANs</a:t>
            </a:r>
            <a:endParaRPr lang="en-US" altLang="en-US" sz="4000" b="1" u="sng" dirty="0">
              <a:solidFill>
                <a:srgbClr val="FFFFFF"/>
              </a:solidFill>
            </a:endParaRPr>
          </a:p>
        </p:txBody>
      </p:sp>
      <p:sp>
        <p:nvSpPr>
          <p:cNvPr id="12" name="TextBox 11"/>
          <p:cNvSpPr txBox="1"/>
          <p:nvPr/>
        </p:nvSpPr>
        <p:spPr>
          <a:xfrm>
            <a:off x="192343" y="1620917"/>
            <a:ext cx="4781581" cy="830997"/>
          </a:xfrm>
          <a:prstGeom prst="rect">
            <a:avLst/>
          </a:prstGeom>
          <a:solidFill>
            <a:schemeClr val="accent5">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square" rtlCol="0" anchor="ctr">
            <a:spAutoFit/>
          </a:bodyPr>
          <a:lstStyle/>
          <a:p>
            <a:r>
              <a:rPr lang="en-GB" sz="2400" dirty="0" smtClean="0">
                <a:solidFill>
                  <a:srgbClr val="FFFFFF"/>
                </a:solidFill>
              </a:rPr>
              <a:t>36 FLOSPANs completed in 2013</a:t>
            </a:r>
          </a:p>
          <a:p>
            <a:r>
              <a:rPr lang="en-GB" sz="2400" dirty="0" smtClean="0">
                <a:solidFill>
                  <a:srgbClr val="FFFFFF"/>
                </a:solidFill>
              </a:rPr>
              <a:t>24 in progress </a:t>
            </a:r>
          </a:p>
        </p:txBody>
      </p:sp>
      <p:pic>
        <p:nvPicPr>
          <p:cNvPr id="26" name="Picture 2" descr="D:\Pics folder\Golra folder\020.JPG"/>
          <p:cNvPicPr>
            <a:picLocks noChangeAspect="1" noChangeArrowheads="1"/>
          </p:cNvPicPr>
          <p:nvPr/>
        </p:nvPicPr>
        <p:blipFill>
          <a:blip r:embed="rId4" cstate="print"/>
          <a:srcRect b="22221"/>
          <a:stretch>
            <a:fillRect/>
          </a:stretch>
        </p:blipFill>
        <p:spPr bwMode="auto">
          <a:xfrm>
            <a:off x="7980868" y="4023743"/>
            <a:ext cx="4142452" cy="2742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32-Point Star 18"/>
          <p:cNvSpPr/>
          <p:nvPr/>
        </p:nvSpPr>
        <p:spPr>
          <a:xfrm>
            <a:off x="6295090" y="2865120"/>
            <a:ext cx="205740" cy="205740"/>
          </a:xfrm>
          <a:prstGeom prst="star32">
            <a:avLst/>
          </a:prstGeom>
          <a:solidFill>
            <a:srgbClr val="FF00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1</a:t>
            </a:r>
            <a:endParaRPr lang="en-GB" sz="1100" dirty="0">
              <a:solidFill>
                <a:srgbClr val="FFFFFF"/>
              </a:solidFill>
            </a:endParaRPr>
          </a:p>
        </p:txBody>
      </p:sp>
      <p:sp>
        <p:nvSpPr>
          <p:cNvPr id="27" name="32-Point Star 26"/>
          <p:cNvSpPr/>
          <p:nvPr/>
        </p:nvSpPr>
        <p:spPr>
          <a:xfrm>
            <a:off x="5731210" y="3032760"/>
            <a:ext cx="205740" cy="205740"/>
          </a:xfrm>
          <a:prstGeom prst="star32">
            <a:avLst/>
          </a:prstGeom>
          <a:solidFill>
            <a:srgbClr val="FF00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2</a:t>
            </a:r>
          </a:p>
        </p:txBody>
      </p:sp>
      <p:sp>
        <p:nvSpPr>
          <p:cNvPr id="28" name="32-Point Star 27"/>
          <p:cNvSpPr/>
          <p:nvPr/>
        </p:nvSpPr>
        <p:spPr>
          <a:xfrm>
            <a:off x="1852630" y="5806440"/>
            <a:ext cx="205740" cy="205740"/>
          </a:xfrm>
          <a:prstGeom prst="star32">
            <a:avLst/>
          </a:prstGeom>
          <a:solidFill>
            <a:srgbClr val="FF00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3</a:t>
            </a:r>
            <a:endParaRPr lang="en-GB" sz="1100" dirty="0">
              <a:solidFill>
                <a:srgbClr val="FFFFFF"/>
              </a:solidFill>
            </a:endParaRPr>
          </a:p>
        </p:txBody>
      </p:sp>
      <p:sp>
        <p:nvSpPr>
          <p:cNvPr id="29" name="32-Point Star 28"/>
          <p:cNvSpPr/>
          <p:nvPr/>
        </p:nvSpPr>
        <p:spPr>
          <a:xfrm>
            <a:off x="5345130" y="4152900"/>
            <a:ext cx="205740" cy="205740"/>
          </a:xfrm>
          <a:prstGeom prst="star32">
            <a:avLst/>
          </a:prstGeom>
          <a:solidFill>
            <a:srgbClr val="FF00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4</a:t>
            </a:r>
          </a:p>
        </p:txBody>
      </p:sp>
      <p:sp>
        <p:nvSpPr>
          <p:cNvPr id="30" name="32-Point Star 29"/>
          <p:cNvSpPr/>
          <p:nvPr/>
        </p:nvSpPr>
        <p:spPr>
          <a:xfrm>
            <a:off x="5525470" y="4282440"/>
            <a:ext cx="205740" cy="205740"/>
          </a:xfrm>
          <a:prstGeom prst="star32">
            <a:avLst/>
          </a:prstGeom>
          <a:solidFill>
            <a:srgbClr val="FF00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5</a:t>
            </a:r>
            <a:endParaRPr lang="en-GB" sz="1100" dirty="0">
              <a:solidFill>
                <a:srgbClr val="FFFFFF"/>
              </a:solidFill>
            </a:endParaRPr>
          </a:p>
        </p:txBody>
      </p:sp>
      <p:sp>
        <p:nvSpPr>
          <p:cNvPr id="31" name="32-Point Star 30"/>
          <p:cNvSpPr/>
          <p:nvPr/>
        </p:nvSpPr>
        <p:spPr>
          <a:xfrm>
            <a:off x="4527133" y="3847133"/>
            <a:ext cx="205740" cy="205740"/>
          </a:xfrm>
          <a:prstGeom prst="star32">
            <a:avLst/>
          </a:prstGeom>
          <a:solidFill>
            <a:srgbClr val="FF00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6</a:t>
            </a:r>
          </a:p>
        </p:txBody>
      </p:sp>
      <p:sp>
        <p:nvSpPr>
          <p:cNvPr id="32" name="TextBox 31"/>
          <p:cNvSpPr txBox="1"/>
          <p:nvPr/>
        </p:nvSpPr>
        <p:spPr>
          <a:xfrm>
            <a:off x="1838342" y="5946613"/>
            <a:ext cx="787400" cy="19655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Gwadar</a:t>
            </a:r>
            <a:endParaRPr lang="en-GB" sz="1050" b="1" dirty="0">
              <a:solidFill>
                <a:srgbClr val="000000"/>
              </a:solidFill>
            </a:endParaRPr>
          </a:p>
        </p:txBody>
      </p:sp>
      <p:sp>
        <p:nvSpPr>
          <p:cNvPr id="33" name="TextBox 32"/>
          <p:cNvSpPr txBox="1"/>
          <p:nvPr/>
        </p:nvSpPr>
        <p:spPr>
          <a:xfrm>
            <a:off x="4814630" y="3053540"/>
            <a:ext cx="995202"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Q. </a:t>
            </a:r>
            <a:r>
              <a:rPr lang="en-GB" sz="1050" b="1" dirty="0" err="1" smtClean="0">
                <a:solidFill>
                  <a:srgbClr val="000000"/>
                </a:solidFill>
              </a:rPr>
              <a:t>Saifullah</a:t>
            </a:r>
            <a:endParaRPr lang="en-GB" sz="1050" b="1" dirty="0">
              <a:solidFill>
                <a:srgbClr val="000000"/>
              </a:solidFill>
            </a:endParaRPr>
          </a:p>
        </p:txBody>
      </p:sp>
      <p:sp>
        <p:nvSpPr>
          <p:cNvPr id="34" name="TextBox 33"/>
          <p:cNvSpPr txBox="1"/>
          <p:nvPr/>
        </p:nvSpPr>
        <p:spPr>
          <a:xfrm>
            <a:off x="5731133" y="2673109"/>
            <a:ext cx="510695"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Zhob</a:t>
            </a:r>
            <a:endParaRPr lang="en-GB" sz="1050" b="1" dirty="0">
              <a:solidFill>
                <a:srgbClr val="000000"/>
              </a:solidFill>
            </a:endParaRPr>
          </a:p>
        </p:txBody>
      </p:sp>
      <p:sp>
        <p:nvSpPr>
          <p:cNvPr id="35" name="TextBox 34"/>
          <p:cNvSpPr txBox="1"/>
          <p:nvPr/>
        </p:nvSpPr>
        <p:spPr>
          <a:xfrm>
            <a:off x="4548640" y="4066854"/>
            <a:ext cx="869950"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Nasirabad</a:t>
            </a:r>
            <a:endParaRPr lang="en-GB" sz="1050" b="1" dirty="0">
              <a:solidFill>
                <a:srgbClr val="000000"/>
              </a:solidFill>
            </a:endParaRPr>
          </a:p>
        </p:txBody>
      </p:sp>
      <p:sp>
        <p:nvSpPr>
          <p:cNvPr id="36" name="TextBox 35"/>
          <p:cNvSpPr txBox="1"/>
          <p:nvPr/>
        </p:nvSpPr>
        <p:spPr>
          <a:xfrm>
            <a:off x="5614604" y="4109627"/>
            <a:ext cx="869950"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Jaffarabad</a:t>
            </a:r>
            <a:endParaRPr lang="en-GB" sz="1050" b="1" dirty="0">
              <a:solidFill>
                <a:srgbClr val="000000"/>
              </a:solidFill>
            </a:endParaRPr>
          </a:p>
        </p:txBody>
      </p:sp>
      <p:sp>
        <p:nvSpPr>
          <p:cNvPr id="37" name="TextBox 36"/>
          <p:cNvSpPr txBox="1"/>
          <p:nvPr/>
        </p:nvSpPr>
        <p:spPr>
          <a:xfrm>
            <a:off x="4026112" y="3830530"/>
            <a:ext cx="540170"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Kalat</a:t>
            </a:r>
            <a:endParaRPr lang="en-GB" sz="1050" b="1" dirty="0">
              <a:solidFill>
                <a:srgbClr val="000000"/>
              </a:solidFill>
            </a:endParaRPr>
          </a:p>
        </p:txBody>
      </p:sp>
      <p:sp>
        <p:nvSpPr>
          <p:cNvPr id="38" name="32-Point Star 37"/>
          <p:cNvSpPr/>
          <p:nvPr/>
        </p:nvSpPr>
        <p:spPr>
          <a:xfrm>
            <a:off x="5677870" y="4434840"/>
            <a:ext cx="205740" cy="205740"/>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1</a:t>
            </a:r>
            <a:endParaRPr lang="en-GB" sz="1100" dirty="0">
              <a:solidFill>
                <a:srgbClr val="FFFFFF"/>
              </a:solidFill>
            </a:endParaRPr>
          </a:p>
        </p:txBody>
      </p:sp>
      <p:sp>
        <p:nvSpPr>
          <p:cNvPr id="39" name="32-Point Star 38"/>
          <p:cNvSpPr/>
          <p:nvPr/>
        </p:nvSpPr>
        <p:spPr>
          <a:xfrm>
            <a:off x="5472130" y="4792980"/>
            <a:ext cx="205740" cy="205740"/>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2</a:t>
            </a:r>
            <a:endParaRPr lang="en-GB" sz="1100" dirty="0">
              <a:solidFill>
                <a:srgbClr val="FFFFFF"/>
              </a:solidFill>
            </a:endParaRPr>
          </a:p>
        </p:txBody>
      </p:sp>
      <p:sp>
        <p:nvSpPr>
          <p:cNvPr id="40" name="32-Point Star 39"/>
          <p:cNvSpPr/>
          <p:nvPr/>
        </p:nvSpPr>
        <p:spPr>
          <a:xfrm>
            <a:off x="5319730" y="5082540"/>
            <a:ext cx="205740" cy="205740"/>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3</a:t>
            </a:r>
            <a:endParaRPr lang="en-GB" sz="1100" dirty="0">
              <a:solidFill>
                <a:srgbClr val="FFFFFF"/>
              </a:solidFill>
            </a:endParaRPr>
          </a:p>
        </p:txBody>
      </p:sp>
      <p:sp>
        <p:nvSpPr>
          <p:cNvPr id="41" name="32-Point Star 40"/>
          <p:cNvSpPr/>
          <p:nvPr/>
        </p:nvSpPr>
        <p:spPr>
          <a:xfrm>
            <a:off x="5113990" y="5185410"/>
            <a:ext cx="205740" cy="205740"/>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4</a:t>
            </a:r>
          </a:p>
        </p:txBody>
      </p:sp>
      <p:sp>
        <p:nvSpPr>
          <p:cNvPr id="42" name="32-Point Star 41"/>
          <p:cNvSpPr/>
          <p:nvPr/>
        </p:nvSpPr>
        <p:spPr>
          <a:xfrm>
            <a:off x="5422600" y="5474970"/>
            <a:ext cx="205740" cy="205740"/>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5</a:t>
            </a:r>
            <a:endParaRPr lang="en-GB" sz="1100" dirty="0">
              <a:solidFill>
                <a:srgbClr val="FFFFFF"/>
              </a:solidFill>
            </a:endParaRPr>
          </a:p>
        </p:txBody>
      </p:sp>
      <p:sp>
        <p:nvSpPr>
          <p:cNvPr id="43" name="32-Point Star 42"/>
          <p:cNvSpPr/>
          <p:nvPr/>
        </p:nvSpPr>
        <p:spPr>
          <a:xfrm>
            <a:off x="5883610" y="5806440"/>
            <a:ext cx="205740" cy="205740"/>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7</a:t>
            </a:r>
          </a:p>
        </p:txBody>
      </p:sp>
      <p:sp>
        <p:nvSpPr>
          <p:cNvPr id="44" name="32-Point Star 43"/>
          <p:cNvSpPr/>
          <p:nvPr/>
        </p:nvSpPr>
        <p:spPr>
          <a:xfrm>
            <a:off x="5982670" y="5476250"/>
            <a:ext cx="205740" cy="205740"/>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6</a:t>
            </a:r>
          </a:p>
        </p:txBody>
      </p:sp>
      <p:sp>
        <p:nvSpPr>
          <p:cNvPr id="45" name="32-Point Star 44"/>
          <p:cNvSpPr/>
          <p:nvPr/>
        </p:nvSpPr>
        <p:spPr>
          <a:xfrm>
            <a:off x="6085540" y="6201415"/>
            <a:ext cx="205740" cy="205740"/>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9</a:t>
            </a:r>
          </a:p>
        </p:txBody>
      </p:sp>
      <p:sp>
        <p:nvSpPr>
          <p:cNvPr id="46" name="32-Point Star 45"/>
          <p:cNvSpPr/>
          <p:nvPr/>
        </p:nvSpPr>
        <p:spPr>
          <a:xfrm>
            <a:off x="6636127" y="6056630"/>
            <a:ext cx="245704" cy="188596"/>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lnSpc>
                <a:spcPts val="500"/>
              </a:lnSpc>
            </a:pPr>
            <a:r>
              <a:rPr lang="en-GB" sz="1100" dirty="0" smtClean="0">
                <a:solidFill>
                  <a:srgbClr val="FFFFFF"/>
                </a:solidFill>
              </a:rPr>
              <a:t>10</a:t>
            </a:r>
            <a:endParaRPr lang="en-GB" sz="1100" dirty="0">
              <a:solidFill>
                <a:srgbClr val="FFFFFF"/>
              </a:solidFill>
            </a:endParaRPr>
          </a:p>
        </p:txBody>
      </p:sp>
      <p:sp>
        <p:nvSpPr>
          <p:cNvPr id="47" name="32-Point Star 46"/>
          <p:cNvSpPr/>
          <p:nvPr/>
        </p:nvSpPr>
        <p:spPr>
          <a:xfrm>
            <a:off x="5619550" y="6098545"/>
            <a:ext cx="205740" cy="205740"/>
          </a:xfrm>
          <a:prstGeom prst="star32">
            <a:avLst/>
          </a:prstGeom>
          <a:solidFill>
            <a:srgbClr val="FF000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8</a:t>
            </a:r>
            <a:endParaRPr lang="en-GB" sz="1100" dirty="0">
              <a:solidFill>
                <a:srgbClr val="FFFFFF"/>
              </a:solidFill>
            </a:endParaRPr>
          </a:p>
        </p:txBody>
      </p:sp>
      <p:sp>
        <p:nvSpPr>
          <p:cNvPr id="75" name="TextBox 74"/>
          <p:cNvSpPr txBox="1"/>
          <p:nvPr/>
        </p:nvSpPr>
        <p:spPr>
          <a:xfrm>
            <a:off x="5889029" y="4363595"/>
            <a:ext cx="869950"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Shikarpur</a:t>
            </a:r>
            <a:endParaRPr lang="en-GB" sz="1050" b="1" dirty="0">
              <a:solidFill>
                <a:srgbClr val="000000"/>
              </a:solidFill>
            </a:endParaRPr>
          </a:p>
        </p:txBody>
      </p:sp>
      <p:sp>
        <p:nvSpPr>
          <p:cNvPr id="76" name="TextBox 75"/>
          <p:cNvSpPr txBox="1"/>
          <p:nvPr/>
        </p:nvSpPr>
        <p:spPr>
          <a:xfrm>
            <a:off x="5506303" y="4695013"/>
            <a:ext cx="869950"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Larkana</a:t>
            </a:r>
            <a:endParaRPr lang="en-GB" sz="1050" b="1" dirty="0">
              <a:solidFill>
                <a:srgbClr val="000000"/>
              </a:solidFill>
            </a:endParaRPr>
          </a:p>
        </p:txBody>
      </p:sp>
      <p:sp>
        <p:nvSpPr>
          <p:cNvPr id="77" name="TextBox 76"/>
          <p:cNvSpPr txBox="1"/>
          <p:nvPr/>
        </p:nvSpPr>
        <p:spPr>
          <a:xfrm>
            <a:off x="4529914" y="5146808"/>
            <a:ext cx="594187"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Dadu</a:t>
            </a:r>
            <a:endParaRPr lang="en-GB" sz="1050" b="1" dirty="0">
              <a:solidFill>
                <a:srgbClr val="000000"/>
              </a:solidFill>
            </a:endParaRPr>
          </a:p>
        </p:txBody>
      </p:sp>
      <p:sp>
        <p:nvSpPr>
          <p:cNvPr id="78" name="TextBox 77"/>
          <p:cNvSpPr txBox="1"/>
          <p:nvPr/>
        </p:nvSpPr>
        <p:spPr>
          <a:xfrm>
            <a:off x="5527866" y="5130424"/>
            <a:ext cx="869950"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N. </a:t>
            </a:r>
            <a:r>
              <a:rPr lang="en-GB" sz="1050" b="1" dirty="0" err="1" smtClean="0">
                <a:solidFill>
                  <a:srgbClr val="000000"/>
                </a:solidFill>
              </a:rPr>
              <a:t>Feroz</a:t>
            </a:r>
            <a:endParaRPr lang="en-GB" sz="1050" b="1" dirty="0">
              <a:solidFill>
                <a:srgbClr val="000000"/>
              </a:solidFill>
            </a:endParaRPr>
          </a:p>
        </p:txBody>
      </p:sp>
      <p:sp>
        <p:nvSpPr>
          <p:cNvPr id="79" name="TextBox 78"/>
          <p:cNvSpPr txBox="1"/>
          <p:nvPr/>
        </p:nvSpPr>
        <p:spPr>
          <a:xfrm>
            <a:off x="4682126" y="5553059"/>
            <a:ext cx="869950"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B. Abad</a:t>
            </a:r>
            <a:endParaRPr lang="en-GB" sz="1050" b="1" dirty="0">
              <a:solidFill>
                <a:srgbClr val="000000"/>
              </a:solidFill>
            </a:endParaRPr>
          </a:p>
        </p:txBody>
      </p:sp>
      <p:sp>
        <p:nvSpPr>
          <p:cNvPr id="81" name="TextBox 80"/>
          <p:cNvSpPr txBox="1"/>
          <p:nvPr/>
        </p:nvSpPr>
        <p:spPr>
          <a:xfrm>
            <a:off x="6425544" y="6202498"/>
            <a:ext cx="956945"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Tharparkar</a:t>
            </a:r>
            <a:endParaRPr lang="en-GB" sz="1050" b="1" dirty="0">
              <a:solidFill>
                <a:srgbClr val="000000"/>
              </a:solidFill>
            </a:endParaRPr>
          </a:p>
        </p:txBody>
      </p:sp>
      <p:sp>
        <p:nvSpPr>
          <p:cNvPr id="82" name="TextBox 81"/>
          <p:cNvSpPr txBox="1"/>
          <p:nvPr/>
        </p:nvSpPr>
        <p:spPr>
          <a:xfrm>
            <a:off x="5706849" y="6384312"/>
            <a:ext cx="594187"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Badin</a:t>
            </a:r>
            <a:endParaRPr lang="en-GB" sz="1050" b="1" dirty="0">
              <a:solidFill>
                <a:srgbClr val="000000"/>
              </a:solidFill>
            </a:endParaRPr>
          </a:p>
        </p:txBody>
      </p:sp>
      <p:sp>
        <p:nvSpPr>
          <p:cNvPr id="83" name="TextBox 82"/>
          <p:cNvSpPr txBox="1"/>
          <p:nvPr/>
        </p:nvSpPr>
        <p:spPr>
          <a:xfrm>
            <a:off x="5165013" y="6142053"/>
            <a:ext cx="594187"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Thata</a:t>
            </a:r>
            <a:endParaRPr lang="en-GB" sz="1050" b="1" dirty="0">
              <a:solidFill>
                <a:srgbClr val="000000"/>
              </a:solidFill>
            </a:endParaRPr>
          </a:p>
        </p:txBody>
      </p:sp>
      <p:sp>
        <p:nvSpPr>
          <p:cNvPr id="84" name="TextBox 83"/>
          <p:cNvSpPr txBox="1"/>
          <p:nvPr/>
        </p:nvSpPr>
        <p:spPr>
          <a:xfrm>
            <a:off x="6009770" y="5770010"/>
            <a:ext cx="594187"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MPK</a:t>
            </a:r>
            <a:endParaRPr lang="en-GB" sz="1050" b="1" dirty="0">
              <a:solidFill>
                <a:srgbClr val="000000"/>
              </a:solidFill>
            </a:endParaRPr>
          </a:p>
        </p:txBody>
      </p:sp>
      <p:sp>
        <p:nvSpPr>
          <p:cNvPr id="85" name="TextBox 84"/>
          <p:cNvSpPr txBox="1"/>
          <p:nvPr/>
        </p:nvSpPr>
        <p:spPr>
          <a:xfrm>
            <a:off x="6117010" y="5412563"/>
            <a:ext cx="594187"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Mtiari</a:t>
            </a:r>
            <a:endParaRPr lang="en-GB" sz="1050" b="1" dirty="0">
              <a:solidFill>
                <a:srgbClr val="000000"/>
              </a:solidFill>
            </a:endParaRPr>
          </a:p>
        </p:txBody>
      </p:sp>
      <p:sp>
        <p:nvSpPr>
          <p:cNvPr id="86" name="TextBox 85"/>
          <p:cNvSpPr txBox="1"/>
          <p:nvPr/>
        </p:nvSpPr>
        <p:spPr>
          <a:xfrm>
            <a:off x="8307024" y="2064836"/>
            <a:ext cx="594187"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Gujrat</a:t>
            </a:r>
            <a:endParaRPr lang="en-GB" sz="1050" b="1" dirty="0">
              <a:solidFill>
                <a:srgbClr val="000000"/>
              </a:solidFill>
            </a:endParaRPr>
          </a:p>
        </p:txBody>
      </p:sp>
      <p:sp>
        <p:nvSpPr>
          <p:cNvPr id="87" name="TextBox 86"/>
          <p:cNvSpPr txBox="1"/>
          <p:nvPr/>
        </p:nvSpPr>
        <p:spPr>
          <a:xfrm>
            <a:off x="8762166" y="2341143"/>
            <a:ext cx="648374"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Sialkot</a:t>
            </a:r>
            <a:endParaRPr lang="en-GB" sz="1050" b="1" dirty="0">
              <a:solidFill>
                <a:srgbClr val="000000"/>
              </a:solidFill>
            </a:endParaRPr>
          </a:p>
        </p:txBody>
      </p:sp>
      <p:sp>
        <p:nvSpPr>
          <p:cNvPr id="88" name="TextBox 87"/>
          <p:cNvSpPr txBox="1"/>
          <p:nvPr/>
        </p:nvSpPr>
        <p:spPr>
          <a:xfrm>
            <a:off x="7297142" y="2829921"/>
            <a:ext cx="648374" cy="209848"/>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Bhakar</a:t>
            </a:r>
            <a:endParaRPr lang="en-GB" sz="1050" b="1" dirty="0">
              <a:solidFill>
                <a:srgbClr val="000000"/>
              </a:solidFill>
            </a:endParaRPr>
          </a:p>
        </p:txBody>
      </p:sp>
      <p:sp>
        <p:nvSpPr>
          <p:cNvPr id="89" name="TextBox 88"/>
          <p:cNvSpPr txBox="1"/>
          <p:nvPr/>
        </p:nvSpPr>
        <p:spPr>
          <a:xfrm>
            <a:off x="7027271" y="3448684"/>
            <a:ext cx="487133"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MZG</a:t>
            </a:r>
            <a:endParaRPr lang="en-GB" sz="1050" b="1" dirty="0">
              <a:solidFill>
                <a:srgbClr val="000000"/>
              </a:solidFill>
            </a:endParaRPr>
          </a:p>
        </p:txBody>
      </p:sp>
      <p:sp>
        <p:nvSpPr>
          <p:cNvPr id="90" name="TextBox 89"/>
          <p:cNvSpPr txBox="1"/>
          <p:nvPr/>
        </p:nvSpPr>
        <p:spPr>
          <a:xfrm>
            <a:off x="6116283" y="3870733"/>
            <a:ext cx="784532" cy="25799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Rajanpur</a:t>
            </a:r>
            <a:endParaRPr lang="en-GB" sz="1050" b="1" dirty="0">
              <a:solidFill>
                <a:srgbClr val="000000"/>
              </a:solidFill>
            </a:endParaRPr>
          </a:p>
        </p:txBody>
      </p:sp>
      <p:sp>
        <p:nvSpPr>
          <p:cNvPr id="91" name="TextBox 90"/>
          <p:cNvSpPr txBox="1"/>
          <p:nvPr/>
        </p:nvSpPr>
        <p:spPr>
          <a:xfrm>
            <a:off x="7356120" y="3921841"/>
            <a:ext cx="949284" cy="213215"/>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Bahawalpur</a:t>
            </a:r>
            <a:endParaRPr lang="en-GB" sz="1050" b="1" dirty="0">
              <a:solidFill>
                <a:srgbClr val="000000"/>
              </a:solidFill>
            </a:endParaRPr>
          </a:p>
        </p:txBody>
      </p:sp>
      <p:sp>
        <p:nvSpPr>
          <p:cNvPr id="92" name="TextBox 91"/>
          <p:cNvSpPr txBox="1"/>
          <p:nvPr/>
        </p:nvSpPr>
        <p:spPr>
          <a:xfrm>
            <a:off x="6669834" y="1219280"/>
            <a:ext cx="718967" cy="17621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Jamrud</a:t>
            </a:r>
            <a:endParaRPr lang="en-GB" sz="1050" b="1" dirty="0">
              <a:solidFill>
                <a:srgbClr val="000000"/>
              </a:solidFill>
            </a:endParaRPr>
          </a:p>
        </p:txBody>
      </p:sp>
      <p:sp>
        <p:nvSpPr>
          <p:cNvPr id="93" name="TextBox 92"/>
          <p:cNvSpPr txBox="1"/>
          <p:nvPr/>
        </p:nvSpPr>
        <p:spPr>
          <a:xfrm>
            <a:off x="7205539" y="1533545"/>
            <a:ext cx="653606" cy="17621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Hangu</a:t>
            </a:r>
            <a:endParaRPr lang="en-GB" sz="1050" b="1" dirty="0">
              <a:solidFill>
                <a:srgbClr val="000000"/>
              </a:solidFill>
            </a:endParaRPr>
          </a:p>
        </p:txBody>
      </p:sp>
      <p:sp>
        <p:nvSpPr>
          <p:cNvPr id="94" name="TextBox 93"/>
          <p:cNvSpPr txBox="1"/>
          <p:nvPr/>
        </p:nvSpPr>
        <p:spPr>
          <a:xfrm>
            <a:off x="9178328" y="960744"/>
            <a:ext cx="936075" cy="173428"/>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Athmuqam</a:t>
            </a:r>
            <a:endParaRPr lang="en-GB" sz="1050" b="1" dirty="0">
              <a:solidFill>
                <a:srgbClr val="000000"/>
              </a:solidFill>
            </a:endParaRPr>
          </a:p>
        </p:txBody>
      </p:sp>
      <p:sp>
        <p:nvSpPr>
          <p:cNvPr id="96" name="TextBox 95"/>
          <p:cNvSpPr txBox="1"/>
          <p:nvPr/>
        </p:nvSpPr>
        <p:spPr>
          <a:xfrm>
            <a:off x="7220190" y="525884"/>
            <a:ext cx="703286" cy="234537"/>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Chitral</a:t>
            </a:r>
            <a:endParaRPr lang="en-GB" sz="1050" b="1" dirty="0">
              <a:solidFill>
                <a:srgbClr val="000000"/>
              </a:solidFill>
            </a:endParaRPr>
          </a:p>
        </p:txBody>
      </p:sp>
      <p:sp>
        <p:nvSpPr>
          <p:cNvPr id="97" name="TextBox 96"/>
          <p:cNvSpPr txBox="1"/>
          <p:nvPr/>
        </p:nvSpPr>
        <p:spPr>
          <a:xfrm>
            <a:off x="8300133" y="803279"/>
            <a:ext cx="703286"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K. Stan</a:t>
            </a:r>
            <a:endParaRPr lang="en-GB" sz="1050" b="1" dirty="0">
              <a:solidFill>
                <a:srgbClr val="000000"/>
              </a:solidFill>
            </a:endParaRPr>
          </a:p>
        </p:txBody>
      </p:sp>
      <p:sp>
        <p:nvSpPr>
          <p:cNvPr id="98" name="TextBox 97"/>
          <p:cNvSpPr txBox="1"/>
          <p:nvPr/>
        </p:nvSpPr>
        <p:spPr>
          <a:xfrm>
            <a:off x="8265176" y="1122082"/>
            <a:ext cx="703286" cy="173428"/>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B. Gram</a:t>
            </a:r>
            <a:endParaRPr lang="en-GB" sz="1050" b="1" dirty="0">
              <a:solidFill>
                <a:srgbClr val="000000"/>
              </a:solidFill>
            </a:endParaRPr>
          </a:p>
        </p:txBody>
      </p:sp>
      <p:sp>
        <p:nvSpPr>
          <p:cNvPr id="99" name="TextBox 98"/>
          <p:cNvSpPr txBox="1"/>
          <p:nvPr/>
        </p:nvSpPr>
        <p:spPr>
          <a:xfrm>
            <a:off x="7387130" y="1265714"/>
            <a:ext cx="703286" cy="173428"/>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Torgar</a:t>
            </a:r>
            <a:endParaRPr lang="en-GB" sz="1050" b="1" dirty="0">
              <a:solidFill>
                <a:srgbClr val="000000"/>
              </a:solidFill>
            </a:endParaRPr>
          </a:p>
        </p:txBody>
      </p:sp>
      <p:sp>
        <p:nvSpPr>
          <p:cNvPr id="100" name="TextBox 99"/>
          <p:cNvSpPr txBox="1"/>
          <p:nvPr/>
        </p:nvSpPr>
        <p:spPr>
          <a:xfrm>
            <a:off x="7473443" y="844977"/>
            <a:ext cx="703286" cy="173428"/>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Shangla</a:t>
            </a:r>
            <a:endParaRPr lang="en-GB" sz="1050" b="1" dirty="0">
              <a:solidFill>
                <a:srgbClr val="000000"/>
              </a:solidFill>
            </a:endParaRPr>
          </a:p>
        </p:txBody>
      </p:sp>
      <p:sp>
        <p:nvSpPr>
          <p:cNvPr id="101" name="TextBox 100"/>
          <p:cNvSpPr txBox="1"/>
          <p:nvPr/>
        </p:nvSpPr>
        <p:spPr>
          <a:xfrm>
            <a:off x="8450908" y="428729"/>
            <a:ext cx="703286"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Gilgit</a:t>
            </a:r>
            <a:endParaRPr lang="en-GB" sz="1050" b="1" dirty="0">
              <a:solidFill>
                <a:srgbClr val="000000"/>
              </a:solidFill>
            </a:endParaRPr>
          </a:p>
        </p:txBody>
      </p:sp>
      <p:sp>
        <p:nvSpPr>
          <p:cNvPr id="102" name="TextBox 101"/>
          <p:cNvSpPr txBox="1"/>
          <p:nvPr/>
        </p:nvSpPr>
        <p:spPr>
          <a:xfrm>
            <a:off x="10081757" y="719749"/>
            <a:ext cx="773615" cy="234537"/>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Sakardu</a:t>
            </a:r>
            <a:endParaRPr lang="en-GB" sz="1050" b="1" dirty="0">
              <a:solidFill>
                <a:srgbClr val="000000"/>
              </a:solidFill>
            </a:endParaRPr>
          </a:p>
        </p:txBody>
      </p:sp>
      <p:sp>
        <p:nvSpPr>
          <p:cNvPr id="48" name="32-Point Star 47"/>
          <p:cNvSpPr/>
          <p:nvPr/>
        </p:nvSpPr>
        <p:spPr>
          <a:xfrm>
            <a:off x="8367730" y="1668525"/>
            <a:ext cx="205740" cy="205740"/>
          </a:xfrm>
          <a:prstGeom prst="star32">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1</a:t>
            </a:r>
            <a:endParaRPr lang="en-GB" sz="1100" dirty="0">
              <a:solidFill>
                <a:srgbClr val="FFFFFF"/>
              </a:solidFill>
            </a:endParaRPr>
          </a:p>
        </p:txBody>
      </p:sp>
      <p:sp>
        <p:nvSpPr>
          <p:cNvPr id="49" name="32-Point Star 48"/>
          <p:cNvSpPr/>
          <p:nvPr/>
        </p:nvSpPr>
        <p:spPr>
          <a:xfrm>
            <a:off x="8870672" y="2077417"/>
            <a:ext cx="205740" cy="205740"/>
          </a:xfrm>
          <a:prstGeom prst="star32">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2</a:t>
            </a:r>
            <a:endParaRPr lang="en-GB" sz="1100" dirty="0">
              <a:solidFill>
                <a:srgbClr val="FFFFFF"/>
              </a:solidFill>
            </a:endParaRPr>
          </a:p>
        </p:txBody>
      </p:sp>
      <p:sp>
        <p:nvSpPr>
          <p:cNvPr id="50" name="32-Point Star 49"/>
          <p:cNvSpPr/>
          <p:nvPr/>
        </p:nvSpPr>
        <p:spPr>
          <a:xfrm>
            <a:off x="9204799" y="2193963"/>
            <a:ext cx="205740" cy="205740"/>
          </a:xfrm>
          <a:prstGeom prst="star32">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3</a:t>
            </a:r>
            <a:endParaRPr lang="en-GB" sz="1100" dirty="0">
              <a:solidFill>
                <a:srgbClr val="FFFFFF"/>
              </a:solidFill>
            </a:endParaRPr>
          </a:p>
        </p:txBody>
      </p:sp>
      <p:sp>
        <p:nvSpPr>
          <p:cNvPr id="51" name="32-Point Star 50"/>
          <p:cNvSpPr/>
          <p:nvPr/>
        </p:nvSpPr>
        <p:spPr>
          <a:xfrm>
            <a:off x="7958656" y="1286407"/>
            <a:ext cx="205740" cy="205740"/>
          </a:xfrm>
          <a:prstGeom prst="star3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4</a:t>
            </a:r>
          </a:p>
        </p:txBody>
      </p:sp>
      <p:sp>
        <p:nvSpPr>
          <p:cNvPr id="52" name="32-Point Star 51"/>
          <p:cNvSpPr/>
          <p:nvPr/>
        </p:nvSpPr>
        <p:spPr>
          <a:xfrm>
            <a:off x="7178702" y="2729105"/>
            <a:ext cx="205740" cy="205740"/>
          </a:xfrm>
          <a:prstGeom prst="star32">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5</a:t>
            </a:r>
            <a:endParaRPr lang="en-GB" sz="1100" dirty="0">
              <a:solidFill>
                <a:srgbClr val="FFFFFF"/>
              </a:solidFill>
            </a:endParaRPr>
          </a:p>
        </p:txBody>
      </p:sp>
      <p:sp>
        <p:nvSpPr>
          <p:cNvPr id="53" name="32-Point Star 52"/>
          <p:cNvSpPr/>
          <p:nvPr/>
        </p:nvSpPr>
        <p:spPr>
          <a:xfrm>
            <a:off x="6881831" y="3392296"/>
            <a:ext cx="205740" cy="205740"/>
          </a:xfrm>
          <a:prstGeom prst="star32">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7</a:t>
            </a:r>
          </a:p>
        </p:txBody>
      </p:sp>
      <p:sp>
        <p:nvSpPr>
          <p:cNvPr id="54" name="32-Point Star 53"/>
          <p:cNvSpPr/>
          <p:nvPr/>
        </p:nvSpPr>
        <p:spPr>
          <a:xfrm>
            <a:off x="7595102" y="3796114"/>
            <a:ext cx="205740" cy="205740"/>
          </a:xfrm>
          <a:prstGeom prst="star32">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6</a:t>
            </a:r>
          </a:p>
        </p:txBody>
      </p:sp>
      <p:sp>
        <p:nvSpPr>
          <p:cNvPr id="56" name="32-Point Star 55"/>
          <p:cNvSpPr/>
          <p:nvPr/>
        </p:nvSpPr>
        <p:spPr>
          <a:xfrm>
            <a:off x="6809490" y="4001854"/>
            <a:ext cx="205740" cy="205740"/>
          </a:xfrm>
          <a:prstGeom prst="star32">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8</a:t>
            </a:r>
            <a:endParaRPr lang="en-GB" sz="1100" dirty="0">
              <a:solidFill>
                <a:srgbClr val="FFFFFF"/>
              </a:solidFill>
            </a:endParaRPr>
          </a:p>
        </p:txBody>
      </p:sp>
      <p:sp>
        <p:nvSpPr>
          <p:cNvPr id="57" name="32-Point Star 56"/>
          <p:cNvSpPr/>
          <p:nvPr/>
        </p:nvSpPr>
        <p:spPr>
          <a:xfrm>
            <a:off x="7800842" y="572988"/>
            <a:ext cx="205740" cy="205740"/>
          </a:xfrm>
          <a:prstGeom prst="star3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1</a:t>
            </a:r>
            <a:endParaRPr lang="en-GB" sz="1100" dirty="0">
              <a:solidFill>
                <a:srgbClr val="FFFFFF"/>
              </a:solidFill>
            </a:endParaRPr>
          </a:p>
        </p:txBody>
      </p:sp>
      <p:sp>
        <p:nvSpPr>
          <p:cNvPr id="58" name="32-Point Star 57"/>
          <p:cNvSpPr/>
          <p:nvPr/>
        </p:nvSpPr>
        <p:spPr>
          <a:xfrm>
            <a:off x="8170412" y="841718"/>
            <a:ext cx="205740" cy="205740"/>
          </a:xfrm>
          <a:prstGeom prst="star3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2</a:t>
            </a:r>
            <a:endParaRPr lang="en-GB" sz="1100" dirty="0">
              <a:solidFill>
                <a:srgbClr val="FFFFFF"/>
              </a:solidFill>
            </a:endParaRPr>
          </a:p>
        </p:txBody>
      </p:sp>
      <p:sp>
        <p:nvSpPr>
          <p:cNvPr id="59" name="32-Point Star 58"/>
          <p:cNvSpPr/>
          <p:nvPr/>
        </p:nvSpPr>
        <p:spPr>
          <a:xfrm>
            <a:off x="8170412" y="1110029"/>
            <a:ext cx="197318" cy="205740"/>
          </a:xfrm>
          <a:prstGeom prst="star3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3</a:t>
            </a:r>
            <a:endParaRPr lang="en-GB" sz="1100" dirty="0">
              <a:solidFill>
                <a:srgbClr val="FFFFFF"/>
              </a:solidFill>
            </a:endParaRPr>
          </a:p>
        </p:txBody>
      </p:sp>
      <p:sp>
        <p:nvSpPr>
          <p:cNvPr id="60" name="32-Point Star 59"/>
          <p:cNvSpPr/>
          <p:nvPr/>
        </p:nvSpPr>
        <p:spPr>
          <a:xfrm>
            <a:off x="7903712" y="1047458"/>
            <a:ext cx="205740" cy="205740"/>
          </a:xfrm>
          <a:prstGeom prst="star3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4</a:t>
            </a:r>
          </a:p>
        </p:txBody>
      </p:sp>
      <p:sp>
        <p:nvSpPr>
          <p:cNvPr id="61" name="32-Point Star 60"/>
          <p:cNvSpPr/>
          <p:nvPr/>
        </p:nvSpPr>
        <p:spPr>
          <a:xfrm>
            <a:off x="7088373" y="1547523"/>
            <a:ext cx="205740" cy="205740"/>
          </a:xfrm>
          <a:prstGeom prst="star32">
            <a:avLst/>
          </a:prstGeom>
          <a:solidFill>
            <a:srgbClr val="FF00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FFFF"/>
                </a:solidFill>
              </a:rPr>
              <a:t>2</a:t>
            </a:r>
          </a:p>
        </p:txBody>
      </p:sp>
      <p:sp>
        <p:nvSpPr>
          <p:cNvPr id="63" name="32-Point Star 62"/>
          <p:cNvSpPr/>
          <p:nvPr/>
        </p:nvSpPr>
        <p:spPr>
          <a:xfrm>
            <a:off x="7305943" y="1218063"/>
            <a:ext cx="205740" cy="205740"/>
          </a:xfrm>
          <a:prstGeom prst="star32">
            <a:avLst/>
          </a:prstGeom>
          <a:solidFill>
            <a:srgbClr val="FF00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1</a:t>
            </a:r>
            <a:endParaRPr lang="en-GB" sz="1100" dirty="0">
              <a:solidFill>
                <a:srgbClr val="FFFFFF"/>
              </a:solidFill>
            </a:endParaRPr>
          </a:p>
        </p:txBody>
      </p:sp>
      <p:sp>
        <p:nvSpPr>
          <p:cNvPr id="72" name="32-Point Star 71"/>
          <p:cNvSpPr/>
          <p:nvPr/>
        </p:nvSpPr>
        <p:spPr>
          <a:xfrm>
            <a:off x="8993979" y="410571"/>
            <a:ext cx="205740" cy="205740"/>
          </a:xfrm>
          <a:prstGeom prst="star3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1</a:t>
            </a:r>
            <a:endParaRPr lang="en-GB" sz="1100" dirty="0">
              <a:solidFill>
                <a:srgbClr val="FFFFFF"/>
              </a:solidFill>
            </a:endParaRPr>
          </a:p>
        </p:txBody>
      </p:sp>
      <p:sp>
        <p:nvSpPr>
          <p:cNvPr id="73" name="32-Point Star 72"/>
          <p:cNvSpPr/>
          <p:nvPr/>
        </p:nvSpPr>
        <p:spPr>
          <a:xfrm>
            <a:off x="9899751" y="738848"/>
            <a:ext cx="205740" cy="205740"/>
          </a:xfrm>
          <a:prstGeom prst="star3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2</a:t>
            </a:r>
            <a:endParaRPr lang="en-GB" sz="1100" dirty="0">
              <a:solidFill>
                <a:srgbClr val="FFFFFF"/>
              </a:solidFill>
            </a:endParaRPr>
          </a:p>
        </p:txBody>
      </p:sp>
      <p:sp>
        <p:nvSpPr>
          <p:cNvPr id="103" name="TextBox 102"/>
          <p:cNvSpPr txBox="1"/>
          <p:nvPr/>
        </p:nvSpPr>
        <p:spPr>
          <a:xfrm>
            <a:off x="9344576" y="68964"/>
            <a:ext cx="773615"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Hunza</a:t>
            </a:r>
            <a:endParaRPr lang="en-GB" sz="1050" b="1" dirty="0">
              <a:solidFill>
                <a:srgbClr val="000000"/>
              </a:solidFill>
            </a:endParaRPr>
          </a:p>
        </p:txBody>
      </p:sp>
      <p:sp>
        <p:nvSpPr>
          <p:cNvPr id="67" name="32-Point Star 66"/>
          <p:cNvSpPr/>
          <p:nvPr/>
        </p:nvSpPr>
        <p:spPr>
          <a:xfrm>
            <a:off x="9086353" y="969241"/>
            <a:ext cx="205740" cy="205740"/>
          </a:xfrm>
          <a:prstGeom prst="star32">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2</a:t>
            </a:r>
            <a:endParaRPr lang="en-GB" sz="1100" dirty="0">
              <a:solidFill>
                <a:srgbClr val="FFFFFF"/>
              </a:solidFill>
            </a:endParaRPr>
          </a:p>
        </p:txBody>
      </p:sp>
      <p:sp>
        <p:nvSpPr>
          <p:cNvPr id="95" name="TextBox 94"/>
          <p:cNvSpPr txBox="1"/>
          <p:nvPr/>
        </p:nvSpPr>
        <p:spPr>
          <a:xfrm>
            <a:off x="8698766" y="1360117"/>
            <a:ext cx="480354" cy="173428"/>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MZD</a:t>
            </a:r>
            <a:endParaRPr lang="en-GB" sz="1050" b="1" dirty="0">
              <a:solidFill>
                <a:srgbClr val="000000"/>
              </a:solidFill>
            </a:endParaRPr>
          </a:p>
        </p:txBody>
      </p:sp>
      <p:sp>
        <p:nvSpPr>
          <p:cNvPr id="66" name="32-Point Star 65"/>
          <p:cNvSpPr/>
          <p:nvPr/>
        </p:nvSpPr>
        <p:spPr>
          <a:xfrm>
            <a:off x="8537375" y="1356257"/>
            <a:ext cx="205740" cy="205740"/>
          </a:xfrm>
          <a:prstGeom prst="star32">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1</a:t>
            </a:r>
            <a:endParaRPr lang="en-GB" sz="1100" dirty="0">
              <a:solidFill>
                <a:srgbClr val="FFFFFF"/>
              </a:solidFill>
            </a:endParaRPr>
          </a:p>
        </p:txBody>
      </p:sp>
      <p:sp>
        <p:nvSpPr>
          <p:cNvPr id="74" name="32-Point Star 73"/>
          <p:cNvSpPr/>
          <p:nvPr/>
        </p:nvSpPr>
        <p:spPr>
          <a:xfrm>
            <a:off x="9294830" y="203694"/>
            <a:ext cx="197318" cy="205740"/>
          </a:xfrm>
          <a:prstGeom prst="star3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rgbClr val="FFFFFF"/>
                </a:solidFill>
              </a:rPr>
              <a:t>3</a:t>
            </a:r>
            <a:endParaRPr lang="en-GB" sz="1100" dirty="0">
              <a:solidFill>
                <a:srgbClr val="FFFFFF"/>
              </a:solidFill>
            </a:endParaRPr>
          </a:p>
        </p:txBody>
      </p:sp>
      <p:sp>
        <p:nvSpPr>
          <p:cNvPr id="80" name="32-Point Star 79"/>
          <p:cNvSpPr/>
          <p:nvPr/>
        </p:nvSpPr>
        <p:spPr>
          <a:xfrm>
            <a:off x="5360370" y="3726180"/>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04" name="TextBox 103"/>
          <p:cNvSpPr txBox="1"/>
          <p:nvPr/>
        </p:nvSpPr>
        <p:spPr>
          <a:xfrm>
            <a:off x="4989734" y="3853676"/>
            <a:ext cx="446422" cy="190771"/>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Sibi</a:t>
            </a:r>
            <a:endParaRPr lang="en-GB" sz="1050" b="1" dirty="0">
              <a:solidFill>
                <a:srgbClr val="000000"/>
              </a:solidFill>
            </a:endParaRPr>
          </a:p>
        </p:txBody>
      </p:sp>
      <p:sp>
        <p:nvSpPr>
          <p:cNvPr id="105" name="32-Point Star 104"/>
          <p:cNvSpPr/>
          <p:nvPr/>
        </p:nvSpPr>
        <p:spPr>
          <a:xfrm>
            <a:off x="4399448" y="4586830"/>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06" name="TextBox 105"/>
          <p:cNvSpPr txBox="1"/>
          <p:nvPr/>
        </p:nvSpPr>
        <p:spPr>
          <a:xfrm>
            <a:off x="4503756" y="4588252"/>
            <a:ext cx="869950" cy="230833"/>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Khuzdar</a:t>
            </a:r>
            <a:endParaRPr lang="en-GB" sz="1050" b="1" dirty="0">
              <a:solidFill>
                <a:srgbClr val="000000"/>
              </a:solidFill>
            </a:endParaRPr>
          </a:p>
        </p:txBody>
      </p:sp>
      <p:sp>
        <p:nvSpPr>
          <p:cNvPr id="107" name="32-Point Star 106"/>
          <p:cNvSpPr/>
          <p:nvPr/>
        </p:nvSpPr>
        <p:spPr>
          <a:xfrm>
            <a:off x="5706849" y="3307452"/>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08" name="TextBox 107"/>
          <p:cNvSpPr txBox="1"/>
          <p:nvPr/>
        </p:nvSpPr>
        <p:spPr>
          <a:xfrm>
            <a:off x="5748594" y="3456862"/>
            <a:ext cx="510695" cy="209848"/>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L Lai</a:t>
            </a:r>
            <a:endParaRPr lang="en-GB" sz="1050" b="1" dirty="0">
              <a:solidFill>
                <a:srgbClr val="000000"/>
              </a:solidFill>
            </a:endParaRPr>
          </a:p>
        </p:txBody>
      </p:sp>
      <p:sp>
        <p:nvSpPr>
          <p:cNvPr id="109" name="32-Point Star 108"/>
          <p:cNvSpPr/>
          <p:nvPr/>
        </p:nvSpPr>
        <p:spPr>
          <a:xfrm>
            <a:off x="2311248" y="5492269"/>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10" name="TextBox 109"/>
          <p:cNvSpPr txBox="1"/>
          <p:nvPr/>
        </p:nvSpPr>
        <p:spPr>
          <a:xfrm>
            <a:off x="2370988" y="5462423"/>
            <a:ext cx="869950"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Turbat</a:t>
            </a:r>
            <a:endParaRPr lang="en-GB" sz="1050" b="1" dirty="0">
              <a:solidFill>
                <a:srgbClr val="000000"/>
              </a:solidFill>
            </a:endParaRPr>
          </a:p>
        </p:txBody>
      </p:sp>
      <p:sp>
        <p:nvSpPr>
          <p:cNvPr id="111" name="32-Point Star 110"/>
          <p:cNvSpPr/>
          <p:nvPr/>
        </p:nvSpPr>
        <p:spPr>
          <a:xfrm>
            <a:off x="5932622" y="4912798"/>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12" name="32-Point Star 111"/>
          <p:cNvSpPr/>
          <p:nvPr/>
        </p:nvSpPr>
        <p:spPr>
          <a:xfrm>
            <a:off x="6210384" y="4643569"/>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13" name="32-Point Star 112"/>
          <p:cNvSpPr/>
          <p:nvPr/>
        </p:nvSpPr>
        <p:spPr>
          <a:xfrm>
            <a:off x="6750552" y="4277381"/>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14" name="32-Point Star 113"/>
          <p:cNvSpPr/>
          <p:nvPr/>
        </p:nvSpPr>
        <p:spPr>
          <a:xfrm>
            <a:off x="7119225" y="2994856"/>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15" name="32-Point Star 114"/>
          <p:cNvSpPr/>
          <p:nvPr/>
        </p:nvSpPr>
        <p:spPr>
          <a:xfrm>
            <a:off x="7510585" y="2587652"/>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16" name="TextBox 115"/>
          <p:cNvSpPr txBox="1"/>
          <p:nvPr/>
        </p:nvSpPr>
        <p:spPr>
          <a:xfrm>
            <a:off x="6869547" y="4239139"/>
            <a:ext cx="540170" cy="209848"/>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R.Y.K</a:t>
            </a:r>
            <a:endParaRPr lang="en-GB" sz="1050" b="1" dirty="0">
              <a:solidFill>
                <a:srgbClr val="000000"/>
              </a:solidFill>
            </a:endParaRPr>
          </a:p>
        </p:txBody>
      </p:sp>
      <p:sp>
        <p:nvSpPr>
          <p:cNvPr id="117" name="TextBox 116"/>
          <p:cNvSpPr txBox="1"/>
          <p:nvPr/>
        </p:nvSpPr>
        <p:spPr>
          <a:xfrm>
            <a:off x="6530984" y="3006003"/>
            <a:ext cx="650123"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Layyah</a:t>
            </a:r>
            <a:endParaRPr lang="en-GB" sz="1050" b="1" dirty="0">
              <a:solidFill>
                <a:srgbClr val="000000"/>
              </a:solidFill>
            </a:endParaRPr>
          </a:p>
        </p:txBody>
      </p:sp>
      <p:sp>
        <p:nvSpPr>
          <p:cNvPr id="118" name="TextBox 117"/>
          <p:cNvSpPr txBox="1"/>
          <p:nvPr/>
        </p:nvSpPr>
        <p:spPr>
          <a:xfrm>
            <a:off x="7586447" y="2538523"/>
            <a:ext cx="594187" cy="234537"/>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Jhang</a:t>
            </a:r>
            <a:endParaRPr lang="en-GB" sz="1050" b="1" dirty="0">
              <a:solidFill>
                <a:srgbClr val="000000"/>
              </a:solidFill>
            </a:endParaRPr>
          </a:p>
        </p:txBody>
      </p:sp>
      <p:sp>
        <p:nvSpPr>
          <p:cNvPr id="119" name="32-Point Star 118"/>
          <p:cNvSpPr/>
          <p:nvPr/>
        </p:nvSpPr>
        <p:spPr>
          <a:xfrm>
            <a:off x="7001907" y="2480294"/>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20" name="32-Point Star 119"/>
          <p:cNvSpPr/>
          <p:nvPr/>
        </p:nvSpPr>
        <p:spPr>
          <a:xfrm>
            <a:off x="6750909" y="2341696"/>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21" name="32-Point Star 120"/>
          <p:cNvSpPr/>
          <p:nvPr/>
        </p:nvSpPr>
        <p:spPr>
          <a:xfrm>
            <a:off x="8192080" y="1311245"/>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22" name="32-Point Star 121"/>
          <p:cNvSpPr/>
          <p:nvPr/>
        </p:nvSpPr>
        <p:spPr>
          <a:xfrm>
            <a:off x="7651239" y="1054030"/>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23" name="TextBox 122"/>
          <p:cNvSpPr txBox="1"/>
          <p:nvPr/>
        </p:nvSpPr>
        <p:spPr>
          <a:xfrm>
            <a:off x="6798604" y="2223034"/>
            <a:ext cx="540170"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Tank</a:t>
            </a:r>
            <a:endParaRPr lang="en-GB" sz="1050" b="1" dirty="0">
              <a:solidFill>
                <a:srgbClr val="000000"/>
              </a:solidFill>
            </a:endParaRPr>
          </a:p>
        </p:txBody>
      </p:sp>
      <p:sp>
        <p:nvSpPr>
          <p:cNvPr id="124" name="TextBox 123"/>
          <p:cNvSpPr txBox="1"/>
          <p:nvPr/>
        </p:nvSpPr>
        <p:spPr>
          <a:xfrm>
            <a:off x="6569681" y="2561494"/>
            <a:ext cx="540170"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DIK</a:t>
            </a:r>
            <a:endParaRPr lang="en-GB" sz="1050" b="1" dirty="0">
              <a:solidFill>
                <a:srgbClr val="000000"/>
              </a:solidFill>
            </a:endParaRPr>
          </a:p>
        </p:txBody>
      </p:sp>
      <p:sp>
        <p:nvSpPr>
          <p:cNvPr id="125" name="TextBox 124"/>
          <p:cNvSpPr txBox="1"/>
          <p:nvPr/>
        </p:nvSpPr>
        <p:spPr>
          <a:xfrm>
            <a:off x="7146458" y="993534"/>
            <a:ext cx="540170"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Dir</a:t>
            </a:r>
            <a:endParaRPr lang="en-GB" sz="1050" b="1" dirty="0">
              <a:solidFill>
                <a:srgbClr val="000000"/>
              </a:solidFill>
            </a:endParaRPr>
          </a:p>
        </p:txBody>
      </p:sp>
      <p:sp>
        <p:nvSpPr>
          <p:cNvPr id="126" name="TextBox 125"/>
          <p:cNvSpPr txBox="1"/>
          <p:nvPr/>
        </p:nvSpPr>
        <p:spPr>
          <a:xfrm>
            <a:off x="7800842" y="1449488"/>
            <a:ext cx="824509"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Mansehra</a:t>
            </a:r>
            <a:endParaRPr lang="en-GB" sz="1050" b="1" dirty="0">
              <a:solidFill>
                <a:srgbClr val="000000"/>
              </a:solidFill>
            </a:endParaRPr>
          </a:p>
        </p:txBody>
      </p:sp>
      <p:sp>
        <p:nvSpPr>
          <p:cNvPr id="127" name="32-Point Star 126"/>
          <p:cNvSpPr/>
          <p:nvPr/>
        </p:nvSpPr>
        <p:spPr>
          <a:xfrm>
            <a:off x="7551006" y="912494"/>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28" name="32-Point Star 127"/>
          <p:cNvSpPr/>
          <p:nvPr/>
        </p:nvSpPr>
        <p:spPr>
          <a:xfrm>
            <a:off x="6673568" y="1550295"/>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29" name="TextBox 128"/>
          <p:cNvSpPr txBox="1"/>
          <p:nvPr/>
        </p:nvSpPr>
        <p:spPr>
          <a:xfrm>
            <a:off x="6059792" y="1621650"/>
            <a:ext cx="718967"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Kurram</a:t>
            </a:r>
            <a:endParaRPr lang="en-GB" sz="1050" b="1" dirty="0">
              <a:solidFill>
                <a:srgbClr val="000000"/>
              </a:solidFill>
            </a:endParaRPr>
          </a:p>
        </p:txBody>
      </p:sp>
      <p:sp>
        <p:nvSpPr>
          <p:cNvPr id="130" name="32-Point Star 129"/>
          <p:cNvSpPr/>
          <p:nvPr/>
        </p:nvSpPr>
        <p:spPr>
          <a:xfrm>
            <a:off x="6246848" y="2251335"/>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31" name="TextBox 130"/>
          <p:cNvSpPr txBox="1"/>
          <p:nvPr/>
        </p:nvSpPr>
        <p:spPr>
          <a:xfrm>
            <a:off x="5329075" y="2273878"/>
            <a:ext cx="1052640" cy="202264"/>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smtClean="0">
                <a:solidFill>
                  <a:srgbClr val="000000"/>
                </a:solidFill>
              </a:rPr>
              <a:t>S. Waziristan</a:t>
            </a:r>
            <a:endParaRPr lang="en-GB" sz="1050" b="1" dirty="0">
              <a:solidFill>
                <a:srgbClr val="000000"/>
              </a:solidFill>
            </a:endParaRPr>
          </a:p>
        </p:txBody>
      </p:sp>
      <p:sp>
        <p:nvSpPr>
          <p:cNvPr id="132" name="32-Point Star 131"/>
          <p:cNvSpPr/>
          <p:nvPr/>
        </p:nvSpPr>
        <p:spPr>
          <a:xfrm>
            <a:off x="8913719" y="1425041"/>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33" name="32-Point Star 132"/>
          <p:cNvSpPr/>
          <p:nvPr/>
        </p:nvSpPr>
        <p:spPr>
          <a:xfrm>
            <a:off x="8904087" y="1738648"/>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34" name="TextBox 133"/>
          <p:cNvSpPr txBox="1"/>
          <p:nvPr/>
        </p:nvSpPr>
        <p:spPr>
          <a:xfrm>
            <a:off x="9022783" y="1418265"/>
            <a:ext cx="639351" cy="213215"/>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Hattian</a:t>
            </a:r>
            <a:endParaRPr lang="en-GB" sz="1050" b="1" dirty="0">
              <a:solidFill>
                <a:srgbClr val="000000"/>
              </a:solidFill>
            </a:endParaRPr>
          </a:p>
        </p:txBody>
      </p:sp>
      <p:sp>
        <p:nvSpPr>
          <p:cNvPr id="135" name="TextBox 134"/>
          <p:cNvSpPr txBox="1"/>
          <p:nvPr/>
        </p:nvSpPr>
        <p:spPr>
          <a:xfrm>
            <a:off x="8975417" y="1788297"/>
            <a:ext cx="639351"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Bagh</a:t>
            </a:r>
            <a:endParaRPr lang="en-GB" sz="1050" b="1" dirty="0">
              <a:solidFill>
                <a:srgbClr val="000000"/>
              </a:solidFill>
            </a:endParaRPr>
          </a:p>
        </p:txBody>
      </p:sp>
      <p:sp>
        <p:nvSpPr>
          <p:cNvPr id="136" name="32-Point Star 135"/>
          <p:cNvSpPr/>
          <p:nvPr/>
        </p:nvSpPr>
        <p:spPr>
          <a:xfrm>
            <a:off x="8996942" y="679604"/>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37" name="32-Point Star 136"/>
          <p:cNvSpPr/>
          <p:nvPr/>
        </p:nvSpPr>
        <p:spPr>
          <a:xfrm>
            <a:off x="8273282" y="315582"/>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138" name="TextBox 137"/>
          <p:cNvSpPr txBox="1"/>
          <p:nvPr/>
        </p:nvSpPr>
        <p:spPr>
          <a:xfrm>
            <a:off x="7685845" y="274910"/>
            <a:ext cx="703286"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Ghizar</a:t>
            </a:r>
            <a:endParaRPr lang="en-GB" sz="1050" b="1" dirty="0">
              <a:solidFill>
                <a:srgbClr val="000000"/>
              </a:solidFill>
            </a:endParaRPr>
          </a:p>
        </p:txBody>
      </p:sp>
      <p:sp>
        <p:nvSpPr>
          <p:cNvPr id="139" name="TextBox 138"/>
          <p:cNvSpPr txBox="1"/>
          <p:nvPr/>
        </p:nvSpPr>
        <p:spPr>
          <a:xfrm>
            <a:off x="9052006" y="665960"/>
            <a:ext cx="703286" cy="253916"/>
          </a:xfrm>
          <a:prstGeom prst="rect">
            <a:avLst/>
          </a:prstGeom>
          <a:noFill/>
          <a:ln w="3175">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1050" b="1" dirty="0" err="1" smtClean="0">
                <a:solidFill>
                  <a:srgbClr val="000000"/>
                </a:solidFill>
              </a:rPr>
              <a:t>Diamir</a:t>
            </a:r>
            <a:endParaRPr lang="en-GB" sz="1050" b="1" dirty="0">
              <a:solidFill>
                <a:srgbClr val="000000"/>
              </a:solidFill>
            </a:endParaRPr>
          </a:p>
        </p:txBody>
      </p:sp>
      <p:sp>
        <p:nvSpPr>
          <p:cNvPr id="140" name="32-Point Star 139"/>
          <p:cNvSpPr/>
          <p:nvPr/>
        </p:nvSpPr>
        <p:spPr>
          <a:xfrm>
            <a:off x="8501247" y="1525323"/>
            <a:ext cx="205740" cy="205740"/>
          </a:xfrm>
          <a:prstGeom prst="star3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FFFFFF"/>
              </a:solidFill>
            </a:endParaRPr>
          </a:p>
        </p:txBody>
      </p:sp>
      <p:sp>
        <p:nvSpPr>
          <p:cNvPr id="5" name="Rectangle 4"/>
          <p:cNvSpPr/>
          <p:nvPr/>
        </p:nvSpPr>
        <p:spPr>
          <a:xfrm>
            <a:off x="11487168" y="0"/>
            <a:ext cx="896332" cy="885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TextBox 5"/>
          <p:cNvSpPr txBox="1"/>
          <p:nvPr/>
        </p:nvSpPr>
        <p:spPr>
          <a:xfrm>
            <a:off x="10110333" y="1210721"/>
            <a:ext cx="1360089"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b="1" dirty="0" smtClean="0">
                <a:solidFill>
                  <a:srgbClr val="FF0000"/>
                </a:solidFill>
              </a:rPr>
              <a:t>IOK</a:t>
            </a:r>
            <a:endParaRPr lang="en-GB" b="1" dirty="0">
              <a:solidFill>
                <a:srgbClr val="FF0000"/>
              </a:solidFill>
            </a:endParaRPr>
          </a:p>
        </p:txBody>
      </p:sp>
    </p:spTree>
    <p:extLst>
      <p:ext uri="{BB962C8B-B14F-4D97-AF65-F5344CB8AC3E}">
        <p14:creationId xmlns:p14="http://schemas.microsoft.com/office/powerpoint/2010/main" val="1004535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500"/>
                                        <p:tgtEl>
                                          <p:spTgt spid="1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fade">
                                      <p:cBhvr>
                                        <p:cTn id="13" dur="500"/>
                                        <p:tgtEl>
                                          <p:spTgt spid="1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fade">
                                      <p:cBhvr>
                                        <p:cTn id="16" dur="500"/>
                                        <p:tgtEl>
                                          <p:spTgt spid="1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500"/>
                                        <p:tgtEl>
                                          <p:spTgt spid="1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2"/>
                                        </p:tgtEl>
                                        <p:attrNameLst>
                                          <p:attrName>style.visibility</p:attrName>
                                        </p:attrNameLst>
                                      </p:cBhvr>
                                      <p:to>
                                        <p:strVal val="visible"/>
                                      </p:to>
                                    </p:set>
                                    <p:animEffect transition="in" filter="fade">
                                      <p:cBhvr>
                                        <p:cTn id="22" dur="500"/>
                                        <p:tgtEl>
                                          <p:spTgt spid="1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500"/>
                                        <p:tgtEl>
                                          <p:spTgt spid="1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500"/>
                                        <p:tgtEl>
                                          <p:spTgt spid="1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0"/>
                                        </p:tgtEl>
                                        <p:attrNameLst>
                                          <p:attrName>style.visibility</p:attrName>
                                        </p:attrNameLst>
                                      </p:cBhvr>
                                      <p:to>
                                        <p:strVal val="visible"/>
                                      </p:to>
                                    </p:set>
                                    <p:animEffect transition="in" filter="fade">
                                      <p:cBhvr>
                                        <p:cTn id="31" dur="500"/>
                                        <p:tgtEl>
                                          <p:spTgt spid="1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500"/>
                                        <p:tgtEl>
                                          <p:spTgt spid="10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0"/>
                                        </p:tgtEl>
                                        <p:attrNameLst>
                                          <p:attrName>style.visibility</p:attrName>
                                        </p:attrNameLst>
                                      </p:cBhvr>
                                      <p:to>
                                        <p:strVal val="visible"/>
                                      </p:to>
                                    </p:set>
                                    <p:animEffect transition="in" filter="fade">
                                      <p:cBhvr>
                                        <p:cTn id="37" dur="500"/>
                                        <p:tgtEl>
                                          <p:spTgt spid="1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fade">
                                      <p:cBhvr>
                                        <p:cTn id="40" dur="500"/>
                                        <p:tgtEl>
                                          <p:spTgt spid="1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fade">
                                      <p:cBhvr>
                                        <p:cTn id="43" dur="500"/>
                                        <p:tgtEl>
                                          <p:spTgt spid="1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4"/>
                                        </p:tgtEl>
                                        <p:attrNameLst>
                                          <p:attrName>style.visibility</p:attrName>
                                        </p:attrNameLst>
                                      </p:cBhvr>
                                      <p:to>
                                        <p:strVal val="visible"/>
                                      </p:to>
                                    </p:set>
                                    <p:animEffect transition="in" filter="fade">
                                      <p:cBhvr>
                                        <p:cTn id="46" dur="500"/>
                                        <p:tgtEl>
                                          <p:spTgt spid="1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fade">
                                      <p:cBhvr>
                                        <p:cTn id="49" dur="500"/>
                                        <p:tgtEl>
                                          <p:spTgt spid="1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fade">
                                      <p:cBhvr>
                                        <p:cTn id="52" dur="500"/>
                                        <p:tgtEl>
                                          <p:spTgt spid="1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1"/>
                                        </p:tgtEl>
                                        <p:attrNameLst>
                                          <p:attrName>style.visibility</p:attrName>
                                        </p:attrNameLst>
                                      </p:cBhvr>
                                      <p:to>
                                        <p:strVal val="visible"/>
                                      </p:to>
                                    </p:set>
                                    <p:animEffect transition="in" filter="fade">
                                      <p:cBhvr>
                                        <p:cTn id="55" dur="500"/>
                                        <p:tgtEl>
                                          <p:spTgt spid="1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5"/>
                                        </p:tgtEl>
                                        <p:attrNameLst>
                                          <p:attrName>style.visibility</p:attrName>
                                        </p:attrNameLst>
                                      </p:cBhvr>
                                      <p:to>
                                        <p:strVal val="visible"/>
                                      </p:to>
                                    </p:set>
                                    <p:animEffect transition="in" filter="fade">
                                      <p:cBhvr>
                                        <p:cTn id="58" dur="500"/>
                                        <p:tgtEl>
                                          <p:spTgt spid="1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500"/>
                                        <p:tgtEl>
                                          <p:spTgt spid="8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0"/>
                                        </p:tgtEl>
                                        <p:attrNameLst>
                                          <p:attrName>style.visibility</p:attrName>
                                        </p:attrNameLst>
                                      </p:cBhvr>
                                      <p:to>
                                        <p:strVal val="visible"/>
                                      </p:to>
                                    </p:set>
                                    <p:animEffect transition="in" filter="fade">
                                      <p:cBhvr>
                                        <p:cTn id="64" dur="500"/>
                                        <p:tgtEl>
                                          <p:spTgt spid="1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6"/>
                                        </p:tgtEl>
                                        <p:attrNameLst>
                                          <p:attrName>style.visibility</p:attrName>
                                        </p:attrNameLst>
                                      </p:cBhvr>
                                      <p:to>
                                        <p:strVal val="visible"/>
                                      </p:to>
                                    </p:set>
                                    <p:animEffect transition="in" filter="fade">
                                      <p:cBhvr>
                                        <p:cTn id="67" dur="500"/>
                                        <p:tgtEl>
                                          <p:spTgt spid="1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fade">
                                      <p:cBhvr>
                                        <p:cTn id="70" dur="500"/>
                                        <p:tgtEl>
                                          <p:spTgt spid="137"/>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05" grpId="0" animBg="1"/>
      <p:bldP spid="107" grpId="0" animBg="1"/>
      <p:bldP spid="109" grpId="0" animBg="1"/>
      <p:bldP spid="110" grpId="0"/>
      <p:bldP spid="111" grpId="0" animBg="1"/>
      <p:bldP spid="112" grpId="0" animBg="1"/>
      <p:bldP spid="113" grpId="0" animBg="1"/>
      <p:bldP spid="114" grpId="0" animBg="1"/>
      <p:bldP spid="115" grpId="0" animBg="1"/>
      <p:bldP spid="119" grpId="0" animBg="1"/>
      <p:bldP spid="120" grpId="0" animBg="1"/>
      <p:bldP spid="121" grpId="0" animBg="1"/>
      <p:bldP spid="122" grpId="0" animBg="1"/>
      <p:bldP spid="127" grpId="0" animBg="1"/>
      <p:bldP spid="128" grpId="0" animBg="1"/>
      <p:bldP spid="130" grpId="0" animBg="1"/>
      <p:bldP spid="132" grpId="0" animBg="1"/>
      <p:bldP spid="133" grpId="0" animBg="1"/>
      <p:bldP spid="136" grpId="0" animBg="1"/>
      <p:bldP spid="137" grpId="0" animBg="1"/>
      <p:bldP spid="1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46</a:t>
            </a:fld>
            <a:endParaRPr lang="en-US" dirty="0">
              <a:solidFill>
                <a:srgbClr val="000000"/>
              </a:solidFill>
            </a:endParaRPr>
          </a:p>
        </p:txBody>
      </p:sp>
      <p:sp>
        <p:nvSpPr>
          <p:cNvPr id="5" name="Subtitle 2"/>
          <p:cNvSpPr txBox="1">
            <a:spLocks/>
          </p:cNvSpPr>
          <p:nvPr/>
        </p:nvSpPr>
        <p:spPr>
          <a:xfrm>
            <a:off x="1524000" y="2333172"/>
            <a:ext cx="9144000" cy="2028830"/>
          </a:xfrm>
          <a:prstGeom prst="rect">
            <a:avLst/>
          </a:prstGeom>
          <a:solidFill>
            <a:srgbClr val="00B050"/>
          </a:solidFill>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anchor="ctr">
            <a:normAutofit/>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marL="0" indent="0" algn="ctr">
              <a:lnSpc>
                <a:spcPct val="150000"/>
              </a:lnSpc>
              <a:buFontTx/>
              <a:buNone/>
            </a:pPr>
            <a:r>
              <a:rPr lang="en-US" altLang="ja-JP" sz="5400" b="1" u="sng" kern="0" dirty="0" smtClean="0">
                <a:solidFill>
                  <a:srgbClr val="FFFFFF"/>
                </a:solidFill>
              </a:rPr>
              <a:t>Floods Management</a:t>
            </a:r>
            <a:endParaRPr lang="en-US" altLang="ja-JP" sz="5400" b="1" u="sng" kern="0" dirty="0">
              <a:solidFill>
                <a:srgbClr val="FFFFFF"/>
              </a:solidFill>
            </a:endParaRPr>
          </a:p>
        </p:txBody>
      </p:sp>
    </p:spTree>
    <p:extLst>
      <p:ext uri="{BB962C8B-B14F-4D97-AF65-F5344CB8AC3E}">
        <p14:creationId xmlns:p14="http://schemas.microsoft.com/office/powerpoint/2010/main" val="232699706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solidFill>
                  <a:srgbClr val="FFFFFF"/>
                </a:solidFill>
              </a:rPr>
              <a:t>Flood Management Experience</a:t>
            </a:r>
            <a:endParaRPr lang="en-US" altLang="en-US" sz="4000" b="1" u="sng" dirty="0">
              <a:solidFill>
                <a:srgbClr val="FFFFFF"/>
              </a:solidFill>
            </a:endParaRPr>
          </a:p>
        </p:txBody>
      </p:sp>
      <p:sp>
        <p:nvSpPr>
          <p:cNvPr id="3" name="Slide Number Placeholder 2"/>
          <p:cNvSpPr>
            <a:spLocks noGrp="1"/>
          </p:cNvSpPr>
          <p:nvPr>
            <p:ph type="sldNum" sz="quarter" idx="12"/>
          </p:nvPr>
        </p:nvSpPr>
        <p:spPr>
          <a:xfrm>
            <a:off x="8737600" y="6406589"/>
            <a:ext cx="2844800" cy="476250"/>
          </a:xfrm>
        </p:spPr>
        <p:txBody>
          <a:bodyPr/>
          <a:lstStyle/>
          <a:p>
            <a:pPr>
              <a:defRPr/>
            </a:pPr>
            <a:fld id="{09B8ADC9-A0EC-460C-A9E1-4EE2E6B3951A}" type="slidenum">
              <a:rPr lang="en-US" smtClean="0">
                <a:solidFill>
                  <a:srgbClr val="000000"/>
                </a:solidFill>
              </a:rPr>
              <a:pPr>
                <a:defRPr/>
              </a:pPr>
              <a:t>47</a:t>
            </a:fld>
            <a:endParaRPr lang="en-US" dirty="0">
              <a:solidFill>
                <a:srgbClr val="000000"/>
              </a:solidFill>
            </a:endParaRPr>
          </a:p>
        </p:txBody>
      </p:sp>
      <p:graphicFrame>
        <p:nvGraphicFramePr>
          <p:cNvPr id="5" name="Diagram 4"/>
          <p:cNvGraphicFramePr/>
          <p:nvPr>
            <p:extLst/>
          </p:nvPr>
        </p:nvGraphicFramePr>
        <p:xfrm>
          <a:off x="181136" y="1147803"/>
          <a:ext cx="11825207" cy="6340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094133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solidFill>
                  <a:srgbClr val="FFFFFF"/>
                </a:solidFill>
              </a:rPr>
              <a:t>Flood Management System</a:t>
            </a:r>
            <a:endParaRPr lang="en-US" altLang="en-US" sz="4000" b="1" u="sng" dirty="0">
              <a:solidFill>
                <a:srgbClr val="FFFFFF"/>
              </a:solidFill>
            </a:endParaRPr>
          </a:p>
        </p:txBody>
      </p:sp>
      <p:sp>
        <p:nvSpPr>
          <p:cNvPr id="3" name="Slide Number Placeholder 2"/>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48</a:t>
            </a:fld>
            <a:endParaRPr lang="en-US" dirty="0">
              <a:solidFill>
                <a:srgbClr val="000000"/>
              </a:solidFill>
            </a:endParaRPr>
          </a:p>
        </p:txBody>
      </p:sp>
      <p:graphicFrame>
        <p:nvGraphicFramePr>
          <p:cNvPr id="9" name="Diagram 8"/>
          <p:cNvGraphicFramePr/>
          <p:nvPr>
            <p:extLst/>
          </p:nvPr>
        </p:nvGraphicFramePr>
        <p:xfrm>
          <a:off x="181136" y="1090174"/>
          <a:ext cx="11825207" cy="5155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1364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F836F3CB-9785-41F8-A707-988F14285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F41BA8D-BEAD-4E75-ABED-17C5606471D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82DCBC15-9DC7-4663-A799-F6E6EF934DD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94687AAD-641B-4CA1-926F-8A370C24987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9D07763E-E849-4F6F-8042-90BDA4B62CA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12916A9D-4014-4725-B150-28AC1CDC170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04323391-8AC0-499A-BFA3-2ED316110A7B}"/>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DC267B4F-BDAC-4C49-B061-DD08984F9D4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203F4A79-F66C-42D5-A763-164DD9AAF007}"/>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DA6E4614-8BE7-404E-85DF-98F33361AB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71F44D2C-A936-4035-804B-5B1C910B2989}" type="slidenum">
              <a:rPr lang="en-US" smtClean="0">
                <a:solidFill>
                  <a:srgbClr val="000000"/>
                </a:solidFill>
              </a:rPr>
              <a:pPr>
                <a:defRPr/>
              </a:pPr>
              <a:t>49</a:t>
            </a:fld>
            <a:endParaRPr lang="en-US" dirty="0">
              <a:solidFill>
                <a:srgbClr val="000000"/>
              </a:solidFill>
            </a:endParaRPr>
          </a:p>
        </p:txBody>
      </p:sp>
      <p:sp>
        <p:nvSpPr>
          <p:cNvPr id="11"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smtClean="0">
                <a:solidFill>
                  <a:srgbClr val="FFFFFF"/>
                </a:solidFill>
              </a:rPr>
              <a:t>Monsoon Contingency Planning</a:t>
            </a:r>
            <a:endParaRPr lang="en-US" sz="4000" b="1" u="sng" dirty="0">
              <a:solidFill>
                <a:srgbClr val="FFFFFF"/>
              </a:solidFill>
            </a:endParaRPr>
          </a:p>
        </p:txBody>
      </p:sp>
      <p:graphicFrame>
        <p:nvGraphicFramePr>
          <p:cNvPr id="9" name="Diagram 8"/>
          <p:cNvGraphicFramePr/>
          <p:nvPr>
            <p:extLst/>
          </p:nvPr>
        </p:nvGraphicFramePr>
        <p:xfrm>
          <a:off x="181136" y="1090174"/>
          <a:ext cx="11825207" cy="5155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6766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F836F3CB-9785-41F8-A707-988F142859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82DCBC15-9DC7-4663-A799-F6E6EF934DD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94687AAD-641B-4CA1-926F-8A370C24987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9D07763E-E849-4F6F-8042-90BDA4B62CA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12916A9D-4014-4725-B150-28AC1CDC170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DC267B4F-BDAC-4C49-B061-DD08984F9D4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203F4A79-F66C-42D5-A763-164DD9AAF00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cture1"/>
          <p:cNvPicPr>
            <a:picLocks noChangeAspect="1" noChangeArrowheads="1"/>
          </p:cNvPicPr>
          <p:nvPr/>
        </p:nvPicPr>
        <p:blipFill>
          <a:blip r:embed="rId3" cstate="print">
            <a:lum bright="30000"/>
          </a:blip>
          <a:srcRect/>
          <a:stretch>
            <a:fillRect/>
          </a:stretch>
        </p:blipFill>
        <p:spPr bwMode="auto">
          <a:xfrm>
            <a:off x="1485900" y="-47625"/>
            <a:ext cx="9182100" cy="7058025"/>
          </a:xfrm>
          <a:prstGeom prst="rect">
            <a:avLst/>
          </a:prstGeom>
          <a:noFill/>
          <a:ln w="9525">
            <a:noFill/>
            <a:miter lim="800000"/>
            <a:headEnd/>
            <a:tailEnd/>
          </a:ln>
        </p:spPr>
      </p:pic>
      <p:sp>
        <p:nvSpPr>
          <p:cNvPr id="5123" name="Rectangle 3"/>
          <p:cNvSpPr>
            <a:spLocks noChangeArrowheads="1"/>
          </p:cNvSpPr>
          <p:nvPr/>
        </p:nvSpPr>
        <p:spPr bwMode="auto">
          <a:xfrm>
            <a:off x="1905000" y="1066800"/>
            <a:ext cx="8763000" cy="5791200"/>
          </a:xfrm>
          <a:prstGeom prst="rect">
            <a:avLst/>
          </a:prstGeom>
          <a:noFill/>
          <a:ln w="12700">
            <a:noFill/>
            <a:miter lim="800000"/>
            <a:headEnd/>
            <a:tailEnd/>
          </a:ln>
        </p:spPr>
        <p:txBody>
          <a:bodyPr lIns="90488" tIns="44450" rIns="90488" bIns="44450"/>
          <a:lstStyle/>
          <a:p>
            <a:pPr marL="342900" indent="-342900" algn="just" fontAlgn="base">
              <a:lnSpc>
                <a:spcPct val="190000"/>
              </a:lnSpc>
              <a:spcBef>
                <a:spcPct val="20000"/>
              </a:spcBef>
              <a:spcAft>
                <a:spcPct val="0"/>
              </a:spcAft>
              <a:buClr>
                <a:srgbClr val="000000"/>
              </a:buClr>
              <a:buSzPct val="75000"/>
            </a:pPr>
            <a:endParaRPr lang="zh-CN" altLang="en-US" sz="2800">
              <a:solidFill>
                <a:srgbClr val="000000"/>
              </a:solidFill>
              <a:latin typeface="Arial Black" pitchFamily="34" charset="0"/>
              <a:ea typeface="SimSun" pitchFamily="2" charset="-122"/>
            </a:endParaRPr>
          </a:p>
        </p:txBody>
      </p:sp>
      <p:sp>
        <p:nvSpPr>
          <p:cNvPr id="5125" name="Text Box 6"/>
          <p:cNvSpPr txBox="1">
            <a:spLocks noChangeArrowheads="1"/>
          </p:cNvSpPr>
          <p:nvPr/>
        </p:nvSpPr>
        <p:spPr bwMode="auto">
          <a:xfrm>
            <a:off x="7924800" y="3429000"/>
            <a:ext cx="1676400" cy="457200"/>
          </a:xfrm>
          <a:prstGeom prst="rect">
            <a:avLst/>
          </a:prstGeom>
          <a:noFill/>
          <a:ln w="9525">
            <a:noFill/>
            <a:miter lim="800000"/>
            <a:headEnd/>
            <a:tailEnd/>
          </a:ln>
        </p:spPr>
        <p:txBody>
          <a:bodyPr>
            <a:spAutoFit/>
          </a:bodyPr>
          <a:lstStyle/>
          <a:p>
            <a:pPr algn="ctr" fontAlgn="base">
              <a:spcBef>
                <a:spcPct val="50000"/>
              </a:spcBef>
              <a:spcAft>
                <a:spcPct val="0"/>
              </a:spcAft>
            </a:pPr>
            <a:r>
              <a:rPr lang="en-US" sz="2400" b="1" dirty="0">
                <a:solidFill>
                  <a:srgbClr val="000000"/>
                </a:solidFill>
                <a:ea typeface="ＭＳ Ｐゴシック" pitchFamily="34" charset="-128"/>
              </a:rPr>
              <a:t>India</a:t>
            </a:r>
          </a:p>
        </p:txBody>
      </p:sp>
      <p:sp>
        <p:nvSpPr>
          <p:cNvPr id="5126" name="Text Box 7"/>
          <p:cNvSpPr txBox="1">
            <a:spLocks noChangeArrowheads="1"/>
          </p:cNvSpPr>
          <p:nvPr/>
        </p:nvSpPr>
        <p:spPr bwMode="auto">
          <a:xfrm>
            <a:off x="1600200" y="4662488"/>
            <a:ext cx="1066800" cy="457200"/>
          </a:xfrm>
          <a:prstGeom prst="rect">
            <a:avLst/>
          </a:prstGeom>
          <a:noFill/>
          <a:ln w="9525">
            <a:noFill/>
            <a:miter lim="800000"/>
            <a:headEnd/>
            <a:tailEnd/>
          </a:ln>
        </p:spPr>
        <p:txBody>
          <a:bodyPr>
            <a:spAutoFit/>
          </a:bodyPr>
          <a:lstStyle/>
          <a:p>
            <a:pPr algn="ctr" fontAlgn="base">
              <a:spcBef>
                <a:spcPct val="50000"/>
              </a:spcBef>
              <a:spcAft>
                <a:spcPct val="0"/>
              </a:spcAft>
            </a:pPr>
            <a:r>
              <a:rPr lang="en-US" sz="2400" b="1" dirty="0">
                <a:solidFill>
                  <a:srgbClr val="000000"/>
                </a:solidFill>
                <a:ea typeface="ＭＳ Ｐゴシック" pitchFamily="34" charset="-128"/>
              </a:rPr>
              <a:t>Iran</a:t>
            </a:r>
          </a:p>
        </p:txBody>
      </p:sp>
      <p:sp>
        <p:nvSpPr>
          <p:cNvPr id="5127" name="Text Box 8"/>
          <p:cNvSpPr txBox="1">
            <a:spLocks noChangeArrowheads="1"/>
          </p:cNvSpPr>
          <p:nvPr/>
        </p:nvSpPr>
        <p:spPr bwMode="auto">
          <a:xfrm>
            <a:off x="2819400" y="1600200"/>
            <a:ext cx="2438400" cy="457200"/>
          </a:xfrm>
          <a:prstGeom prst="rect">
            <a:avLst/>
          </a:prstGeom>
          <a:noFill/>
          <a:ln w="9525">
            <a:noFill/>
            <a:miter lim="800000"/>
            <a:headEnd/>
            <a:tailEnd/>
          </a:ln>
        </p:spPr>
        <p:txBody>
          <a:bodyPr>
            <a:spAutoFit/>
          </a:bodyPr>
          <a:lstStyle/>
          <a:p>
            <a:pPr algn="ctr" fontAlgn="base">
              <a:spcBef>
                <a:spcPct val="50000"/>
              </a:spcBef>
              <a:spcAft>
                <a:spcPct val="0"/>
              </a:spcAft>
            </a:pPr>
            <a:r>
              <a:rPr lang="en-US" sz="2400" b="1" dirty="0">
                <a:solidFill>
                  <a:srgbClr val="000000"/>
                </a:solidFill>
                <a:ea typeface="ＭＳ Ｐゴシック" pitchFamily="34" charset="-128"/>
              </a:rPr>
              <a:t>Afghanistan</a:t>
            </a:r>
          </a:p>
        </p:txBody>
      </p:sp>
      <p:sp>
        <p:nvSpPr>
          <p:cNvPr id="5128" name="Text Box 9"/>
          <p:cNvSpPr txBox="1">
            <a:spLocks noChangeArrowheads="1"/>
          </p:cNvSpPr>
          <p:nvPr/>
        </p:nvSpPr>
        <p:spPr bwMode="auto">
          <a:xfrm>
            <a:off x="8991600" y="228600"/>
            <a:ext cx="1219200" cy="457200"/>
          </a:xfrm>
          <a:prstGeom prst="rect">
            <a:avLst/>
          </a:prstGeom>
          <a:noFill/>
          <a:ln w="9525">
            <a:noFill/>
            <a:miter lim="800000"/>
            <a:headEnd/>
            <a:tailEnd/>
          </a:ln>
        </p:spPr>
        <p:txBody>
          <a:bodyPr>
            <a:spAutoFit/>
          </a:bodyPr>
          <a:lstStyle/>
          <a:p>
            <a:pPr algn="ctr" fontAlgn="base">
              <a:spcBef>
                <a:spcPct val="50000"/>
              </a:spcBef>
              <a:spcAft>
                <a:spcPct val="0"/>
              </a:spcAft>
            </a:pPr>
            <a:r>
              <a:rPr lang="en-US" sz="2400" b="1" dirty="0">
                <a:solidFill>
                  <a:srgbClr val="000000"/>
                </a:solidFill>
                <a:ea typeface="ＭＳ Ｐゴシック" pitchFamily="34" charset="-128"/>
              </a:rPr>
              <a:t>China</a:t>
            </a:r>
          </a:p>
        </p:txBody>
      </p:sp>
      <p:sp>
        <p:nvSpPr>
          <p:cNvPr id="5129" name="Text Box 10"/>
          <p:cNvSpPr txBox="1">
            <a:spLocks noChangeArrowheads="1"/>
          </p:cNvSpPr>
          <p:nvPr/>
        </p:nvSpPr>
        <p:spPr bwMode="auto">
          <a:xfrm>
            <a:off x="8305800" y="1600200"/>
            <a:ext cx="1676400" cy="274638"/>
          </a:xfrm>
          <a:prstGeom prst="rect">
            <a:avLst/>
          </a:prstGeom>
          <a:noFill/>
          <a:ln w="9525">
            <a:noFill/>
            <a:miter lim="800000"/>
            <a:headEnd/>
            <a:tailEnd/>
          </a:ln>
        </p:spPr>
        <p:txBody>
          <a:bodyPr>
            <a:spAutoFit/>
          </a:bodyPr>
          <a:lstStyle/>
          <a:p>
            <a:pPr algn="ctr" fontAlgn="base">
              <a:spcBef>
                <a:spcPct val="50000"/>
              </a:spcBef>
              <a:spcAft>
                <a:spcPct val="0"/>
              </a:spcAft>
            </a:pPr>
            <a:r>
              <a:rPr lang="en-US" sz="1200" b="1" dirty="0">
                <a:solidFill>
                  <a:srgbClr val="000000"/>
                </a:solidFill>
                <a:ea typeface="ＭＳ Ｐゴシック" pitchFamily="34" charset="-128"/>
              </a:rPr>
              <a:t>Disputed Territory </a:t>
            </a:r>
          </a:p>
        </p:txBody>
      </p:sp>
      <p:sp>
        <p:nvSpPr>
          <p:cNvPr id="10" name="Rectangle 9"/>
          <p:cNvSpPr/>
          <p:nvPr/>
        </p:nvSpPr>
        <p:spPr>
          <a:xfrm>
            <a:off x="5867400" y="4724400"/>
            <a:ext cx="4800600" cy="1981200"/>
          </a:xfrm>
          <a:prstGeom prst="rect">
            <a:avLst/>
          </a:prstGeom>
          <a:solidFill>
            <a:schemeClr val="accent5">
              <a:lumMod val="1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eaLnBrk="0" fontAlgn="base" hangingPunct="0">
              <a:lnSpc>
                <a:spcPct val="150000"/>
              </a:lnSpc>
              <a:spcBef>
                <a:spcPct val="0"/>
              </a:spcBef>
              <a:spcAft>
                <a:spcPct val="0"/>
              </a:spcAft>
              <a:buFont typeface="Wingdings" pitchFamily="2" charset="2"/>
              <a:buChar char="§"/>
            </a:pPr>
            <a:r>
              <a:rPr lang="en-US" sz="2000" b="1" dirty="0">
                <a:solidFill>
                  <a:schemeClr val="bg1"/>
                </a:solidFill>
                <a:ea typeface="ＭＳ Ｐゴシック" pitchFamily="34" charset="-128"/>
              </a:rPr>
              <a:t> </a:t>
            </a:r>
            <a:r>
              <a:rPr lang="en-US" sz="2000" b="1" dirty="0">
                <a:solidFill>
                  <a:srgbClr val="FFFF00"/>
                </a:solidFill>
                <a:ea typeface="ＭＳ Ｐゴシック" pitchFamily="34" charset="-128"/>
              </a:rPr>
              <a:t>Area - 790,000 sq Km</a:t>
            </a:r>
          </a:p>
          <a:p>
            <a:pPr eaLnBrk="0" fontAlgn="base" hangingPunct="0">
              <a:lnSpc>
                <a:spcPct val="150000"/>
              </a:lnSpc>
              <a:spcBef>
                <a:spcPct val="0"/>
              </a:spcBef>
              <a:spcAft>
                <a:spcPct val="0"/>
              </a:spcAft>
              <a:buFont typeface="Wingdings" pitchFamily="2" charset="2"/>
              <a:buChar char="§"/>
            </a:pPr>
            <a:r>
              <a:rPr lang="en-US" sz="2000" b="1" dirty="0">
                <a:solidFill>
                  <a:schemeClr val="bg1"/>
                </a:solidFill>
                <a:ea typeface="ＭＳ Ｐゴシック" pitchFamily="34" charset="-128"/>
              </a:rPr>
              <a:t>180 million people</a:t>
            </a:r>
          </a:p>
          <a:p>
            <a:pPr eaLnBrk="0" fontAlgn="base" hangingPunct="0">
              <a:lnSpc>
                <a:spcPct val="150000"/>
              </a:lnSpc>
              <a:spcBef>
                <a:spcPct val="0"/>
              </a:spcBef>
              <a:spcAft>
                <a:spcPct val="0"/>
              </a:spcAft>
              <a:buFont typeface="Wingdings" pitchFamily="2" charset="2"/>
              <a:buChar char="§"/>
            </a:pPr>
            <a:r>
              <a:rPr lang="en-US" sz="2000" b="1" dirty="0" smtClean="0">
                <a:solidFill>
                  <a:srgbClr val="FFFF00"/>
                </a:solidFill>
                <a:ea typeface="ＭＳ Ｐゴシック" pitchFamily="34" charset="-128"/>
              </a:rPr>
              <a:t>Topographic &amp;  </a:t>
            </a:r>
            <a:r>
              <a:rPr lang="en-US" sz="2000" b="1" dirty="0">
                <a:solidFill>
                  <a:srgbClr val="FFFF00"/>
                </a:solidFill>
                <a:ea typeface="ＭＳ Ｐゴシック" pitchFamily="34" charset="-128"/>
              </a:rPr>
              <a:t>Climatic Contrasts</a:t>
            </a:r>
          </a:p>
          <a:p>
            <a:pPr eaLnBrk="0" fontAlgn="base" hangingPunct="0">
              <a:lnSpc>
                <a:spcPct val="150000"/>
              </a:lnSpc>
              <a:spcBef>
                <a:spcPct val="0"/>
              </a:spcBef>
              <a:spcAft>
                <a:spcPct val="0"/>
              </a:spcAft>
              <a:buFont typeface="Wingdings" pitchFamily="2" charset="2"/>
              <a:buChar char="§"/>
            </a:pPr>
            <a:r>
              <a:rPr lang="en-US" sz="2000" b="1" dirty="0">
                <a:solidFill>
                  <a:schemeClr val="bg1"/>
                </a:solidFill>
                <a:ea typeface="ＭＳ Ｐゴシック" pitchFamily="34" charset="-128"/>
              </a:rPr>
              <a:t>Variety of hazards</a:t>
            </a:r>
            <a:endParaRPr lang="en-US" sz="2000" b="1" dirty="0">
              <a:solidFill>
                <a:schemeClr val="bg1"/>
              </a:solidFill>
            </a:endParaRPr>
          </a:p>
        </p:txBody>
      </p:sp>
      <p:sp>
        <p:nvSpPr>
          <p:cNvPr id="11" name="Slide Number Placeholder 10"/>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5</a:t>
            </a:fld>
            <a:endParaRPr lang="en-US" dirty="0">
              <a:solidFill>
                <a:srgbClr val="000000"/>
              </a:solidFill>
            </a:endParaRPr>
          </a:p>
        </p:txBody>
      </p:sp>
      <p:sp>
        <p:nvSpPr>
          <p:cNvPr id="12"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Pakistan’s Disaster Context</a:t>
            </a:r>
            <a:endParaRPr lang="en-US" sz="4000" b="1" u="sng" dirty="0">
              <a:solidFill>
                <a:schemeClr val="bg1"/>
              </a:solidFill>
              <a:ea typeface="ＭＳ Ｐゴシック" pitchFamily="34" charset="-128"/>
            </a:endParaRPr>
          </a:p>
        </p:txBody>
      </p:sp>
    </p:spTree>
    <p:extLst>
      <p:ext uri="{BB962C8B-B14F-4D97-AF65-F5344CB8AC3E}">
        <p14:creationId xmlns:p14="http://schemas.microsoft.com/office/powerpoint/2010/main" val="2753552153"/>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50</a:t>
            </a:fld>
            <a:endParaRPr lang="en-US" dirty="0">
              <a:solidFill>
                <a:srgbClr val="000000"/>
              </a:solidFill>
            </a:endParaRPr>
          </a:p>
        </p:txBody>
      </p:sp>
      <p:sp>
        <p:nvSpPr>
          <p:cNvPr id="5" name="Subtitle 2"/>
          <p:cNvSpPr txBox="1">
            <a:spLocks/>
          </p:cNvSpPr>
          <p:nvPr/>
        </p:nvSpPr>
        <p:spPr>
          <a:xfrm>
            <a:off x="1524000" y="2333172"/>
            <a:ext cx="9144000" cy="2028830"/>
          </a:xfrm>
          <a:prstGeom prst="rect">
            <a:avLst/>
          </a:prstGeom>
          <a:solidFill>
            <a:srgbClr val="00B050"/>
          </a:solidFill>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anchor="ctr">
            <a:normAutofit/>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marL="0" indent="0" algn="ctr">
              <a:lnSpc>
                <a:spcPct val="150000"/>
              </a:lnSpc>
              <a:buFontTx/>
              <a:buNone/>
            </a:pPr>
            <a:r>
              <a:rPr lang="en-US" altLang="ja-JP" sz="5400" b="1" u="sng" kern="0" dirty="0" smtClean="0">
                <a:solidFill>
                  <a:srgbClr val="FFFFFF"/>
                </a:solidFill>
              </a:rPr>
              <a:t>Results Achieved </a:t>
            </a:r>
            <a:endParaRPr lang="en-US" altLang="ja-JP" sz="5400" b="1" u="sng" kern="0" dirty="0">
              <a:solidFill>
                <a:srgbClr val="FFFFFF"/>
              </a:solidFill>
            </a:endParaRPr>
          </a:p>
        </p:txBody>
      </p:sp>
    </p:spTree>
    <p:extLst>
      <p:ext uri="{BB962C8B-B14F-4D97-AF65-F5344CB8AC3E}">
        <p14:creationId xmlns:p14="http://schemas.microsoft.com/office/powerpoint/2010/main" val="385010596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51</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r>
              <a:rPr lang="en-US" sz="4000" b="1" u="sng" dirty="0">
                <a:solidFill>
                  <a:srgbClr val="FFFFFF"/>
                </a:solidFill>
              </a:rPr>
              <a:t>Comparison of </a:t>
            </a:r>
            <a:r>
              <a:rPr lang="en-US" sz="4000" b="1" u="sng" dirty="0" smtClean="0">
                <a:solidFill>
                  <a:srgbClr val="FFFFFF"/>
                </a:solidFill>
              </a:rPr>
              <a:t>River Peak Levels</a:t>
            </a:r>
            <a:endParaRPr lang="en-US" sz="4000" b="1" u="sng" dirty="0">
              <a:solidFill>
                <a:srgbClr val="FFFFFF"/>
              </a:solidFill>
            </a:endParaRPr>
          </a:p>
        </p:txBody>
      </p:sp>
      <p:graphicFrame>
        <p:nvGraphicFramePr>
          <p:cNvPr id="44" name="Table 43"/>
          <p:cNvGraphicFramePr>
            <a:graphicFrameLocks noGrp="1"/>
          </p:cNvGraphicFramePr>
          <p:nvPr>
            <p:extLst>
              <p:ext uri="{D42A27DB-BD31-4B8C-83A1-F6EECF244321}">
                <p14:modId xmlns:p14="http://schemas.microsoft.com/office/powerpoint/2010/main" val="553855520"/>
              </p:ext>
            </p:extLst>
          </p:nvPr>
        </p:nvGraphicFramePr>
        <p:xfrm>
          <a:off x="132969" y="1055910"/>
          <a:ext cx="11884859" cy="5632421"/>
        </p:xfrm>
        <a:graphic>
          <a:graphicData uri="http://schemas.openxmlformats.org/drawingml/2006/table">
            <a:tbl>
              <a:tblPr firstRow="1" bandRow="1"/>
              <a:tblGrid>
                <a:gridCol w="1140660"/>
                <a:gridCol w="1191985"/>
                <a:gridCol w="1738788"/>
                <a:gridCol w="2337891"/>
                <a:gridCol w="1018714"/>
                <a:gridCol w="2246618"/>
                <a:gridCol w="1122152"/>
                <a:gridCol w="1088051"/>
              </a:tblGrid>
              <a:tr h="419481">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solidFill>
                            <a:schemeClr val="bg1"/>
                          </a:solidFill>
                        </a:rPr>
                        <a:t>River </a:t>
                      </a:r>
                      <a:endParaRPr lang="en-US"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solidFill>
                            <a:schemeClr val="bg1"/>
                          </a:solidFill>
                        </a:rPr>
                        <a:t>Site</a:t>
                      </a:r>
                      <a:endParaRPr lang="en-US"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solidFill>
                            <a:schemeClr val="bg1"/>
                          </a:solidFill>
                        </a:rPr>
                        <a:t>Design Capacity</a:t>
                      </a:r>
                    </a:p>
                    <a:p>
                      <a:pPr algn="ctr"/>
                      <a:r>
                        <a:rPr lang="en-US" dirty="0" smtClean="0">
                          <a:solidFill>
                            <a:schemeClr val="bg1"/>
                          </a:solidFill>
                        </a:rPr>
                        <a:t>(In Lac</a:t>
                      </a:r>
                      <a:r>
                        <a:rPr lang="en-US" baseline="0" dirty="0" smtClean="0">
                          <a:solidFill>
                            <a:schemeClr val="bg1"/>
                          </a:solidFill>
                        </a:rPr>
                        <a:t> Cusecs</a:t>
                      </a:r>
                      <a:r>
                        <a:rPr lang="en-US" dirty="0" smtClean="0">
                          <a:solidFill>
                            <a:schemeClr val="bg1"/>
                          </a:solidFill>
                        </a:rPr>
                        <a:t>)</a:t>
                      </a:r>
                      <a:endParaRPr lang="en-US"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grid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solidFill>
                            <a:schemeClr val="bg1"/>
                          </a:solidFill>
                        </a:rPr>
                        <a:t>Year</a:t>
                      </a:r>
                      <a:r>
                        <a:rPr lang="en-US" dirty="0" smtClean="0">
                          <a:solidFill>
                            <a:schemeClr val="tx1"/>
                          </a:solidFill>
                        </a:rPr>
                        <a:t> </a:t>
                      </a:r>
                      <a:endParaRPr lang="en-US" dirty="0">
                        <a:solidFill>
                          <a:schemeClr val="tx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row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solidFill>
                            <a:schemeClr val="bg1"/>
                          </a:solidFill>
                        </a:rPr>
                        <a:t>% increase in River flows in 2013 </a:t>
                      </a:r>
                      <a:endParaRPr lang="en-US"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r h="359076">
                <a:tc vMerge="1">
                  <a:txBody>
                    <a:bodyPr/>
                    <a:lstStyle/>
                    <a:p>
                      <a:pPr algn="ctr"/>
                      <a:endParaRPr lang="en-US" dirty="0"/>
                    </a:p>
                  </a:txBody>
                  <a:tcPr anchor="ctr"/>
                </a:tc>
                <a:tc vMerge="1">
                  <a:txBody>
                    <a:bodyPr/>
                    <a:lstStyle/>
                    <a:p>
                      <a:pPr algn="ctr"/>
                      <a:endParaRPr lang="en-US" dirty="0"/>
                    </a:p>
                  </a:txBody>
                  <a:tcPr anchor="ctr"/>
                </a:tc>
                <a:tc vMerge="1">
                  <a:txBody>
                    <a:bodyPr/>
                    <a:lstStyle/>
                    <a:p>
                      <a:endParaRPr 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smtClean="0">
                          <a:solidFill>
                            <a:srgbClr val="FFFF00"/>
                          </a:solidFill>
                        </a:rPr>
                        <a:t>2012</a:t>
                      </a:r>
                      <a:endParaRPr lang="en-US" b="1" dirty="0">
                        <a:solidFill>
                          <a:srgbClr val="FFFF00"/>
                        </a:solidFill>
                      </a:endParaRPr>
                    </a:p>
                  </a:txBody>
                  <a:tcPr marL="68580" marR="6858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hMerge="1">
                  <a:txBody>
                    <a:bodyPr/>
                    <a:lstStyle/>
                    <a:p>
                      <a:endParaRPr lang="en-US" dirty="0"/>
                    </a:p>
                  </a:txBody>
                  <a:tcPr anchor="ct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FF00"/>
                          </a:solidFill>
                        </a:rPr>
                        <a:t>2013</a:t>
                      </a:r>
                    </a:p>
                  </a:txBody>
                  <a:tcPr marL="68580" marR="68580" anchor="ctr">
                    <a:lnL w="12700" cmpd="sng">
                      <a:solidFill>
                        <a:sysClr val="window" lastClr="FFFFFF"/>
                      </a:solidFill>
                    </a:lnL>
                    <a:lnR w="381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hMerge="1">
                  <a:txBody>
                    <a:bodyPr/>
                    <a:lstStyle/>
                    <a:p>
                      <a:pPr algn="ctr"/>
                      <a:endParaRPr lang="en-US" dirty="0"/>
                    </a:p>
                  </a:txBody>
                  <a:tcPr anchor="ctr"/>
                </a:tc>
                <a:tc vMerge="1">
                  <a:txBody>
                    <a:bodyPr/>
                    <a:lstStyle/>
                    <a:p>
                      <a:pPr algn="ctr"/>
                      <a:endParaRPr lang="en-US" dirty="0"/>
                    </a:p>
                  </a:txBody>
                  <a:tcPr anchor="ctr"/>
                </a:tc>
              </a:tr>
              <a:tr h="1090219">
                <a:tc vMerge="1">
                  <a:txBody>
                    <a:bodyPr/>
                    <a:lstStyle/>
                    <a:p>
                      <a:pPr algn="ctr"/>
                      <a:endParaRPr lang="en-US" dirty="0"/>
                    </a:p>
                  </a:txBody>
                  <a:tcPr anchor="ctr"/>
                </a:tc>
                <a:tc vMerge="1">
                  <a:txBody>
                    <a:bodyPr/>
                    <a:lstStyle/>
                    <a:p>
                      <a:pPr algn="ctr"/>
                      <a:endParaRPr lang="en-US" dirty="0"/>
                    </a:p>
                  </a:txBody>
                  <a:tcPr anchor="ctr"/>
                </a:tc>
                <a:tc vMerge="1">
                  <a:txBody>
                    <a:bodyPr/>
                    <a:lstStyle/>
                    <a:p>
                      <a:endParaRPr 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smtClean="0">
                          <a:solidFill>
                            <a:srgbClr val="FFFF00"/>
                          </a:solidFill>
                        </a:rPr>
                        <a:t>Peak level (In Cusecs)</a:t>
                      </a:r>
                    </a:p>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FF00"/>
                          </a:solidFill>
                        </a:rPr>
                        <a:t>(From Jul, Aug,</a:t>
                      </a:r>
                      <a:r>
                        <a:rPr lang="en-US" b="1" baseline="0" dirty="0" smtClean="0">
                          <a:solidFill>
                            <a:srgbClr val="FFFF00"/>
                          </a:solidFill>
                        </a:rPr>
                        <a:t> Sept</a:t>
                      </a:r>
                      <a:r>
                        <a:rPr lang="en-US" b="1" dirty="0" smtClean="0">
                          <a:solidFill>
                            <a:srgbClr val="FFFF00"/>
                          </a:solidFill>
                        </a:rPr>
                        <a:t>)</a:t>
                      </a:r>
                    </a:p>
                  </a:txBody>
                  <a:tcPr marL="68580" marR="68580" anchor="ctr">
                    <a:lnL w="381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smtClean="0">
                          <a:solidFill>
                            <a:schemeClr val="bg1"/>
                          </a:solidFill>
                        </a:rPr>
                        <a:t>Date</a:t>
                      </a:r>
                      <a:endParaRPr lang="en-US" b="1"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smtClean="0">
                          <a:solidFill>
                            <a:srgbClr val="FFFF00"/>
                          </a:solidFill>
                        </a:rPr>
                        <a:t>Peak Level (In Cusecs) </a:t>
                      </a:r>
                    </a:p>
                    <a:p>
                      <a:pPr algn="ctr"/>
                      <a:r>
                        <a:rPr lang="en-US" b="1" dirty="0" smtClean="0">
                          <a:solidFill>
                            <a:srgbClr val="FFFF00"/>
                          </a:solidFill>
                        </a:rPr>
                        <a:t>(From Jul, Aug,</a:t>
                      </a:r>
                      <a:r>
                        <a:rPr lang="en-US" b="1" baseline="0" dirty="0" smtClean="0">
                          <a:solidFill>
                            <a:srgbClr val="FFFF00"/>
                          </a:solidFill>
                        </a:rPr>
                        <a:t> Sept</a:t>
                      </a:r>
                      <a:r>
                        <a:rPr lang="en-US" b="1" dirty="0" smtClean="0">
                          <a:solidFill>
                            <a:srgbClr val="FFFF00"/>
                          </a:solidFill>
                        </a:rPr>
                        <a:t>)</a:t>
                      </a:r>
                      <a:endParaRPr lang="en-US"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Date</a:t>
                      </a:r>
                      <a:r>
                        <a:rPr lang="en-US" b="1" baseline="0" dirty="0" smtClean="0">
                          <a:solidFill>
                            <a:schemeClr val="bg1"/>
                          </a:solidFill>
                        </a:rPr>
                        <a:t> </a:t>
                      </a:r>
                      <a:endParaRPr lang="en-US" b="1" dirty="0" smtClean="0">
                        <a:solidFill>
                          <a:schemeClr val="bg1"/>
                        </a:solidFill>
                      </a:endParaRPr>
                    </a:p>
                  </a:txBody>
                  <a:tcPr marL="68580" marR="68580" anchor="ctr">
                    <a:lnL w="12700" cmpd="sng">
                      <a:solidFill>
                        <a:sysClr val="window" lastClr="FFFFFF"/>
                      </a:solidFill>
                    </a:lnL>
                    <a:lnR w="381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vMerge="1">
                  <a:txBody>
                    <a:bodyPr/>
                    <a:lstStyle/>
                    <a:p>
                      <a:pPr algn="ctr"/>
                      <a:endParaRPr lang="en-US" dirty="0"/>
                    </a:p>
                  </a:txBody>
                  <a:tcPr anchor="ctr"/>
                </a:tc>
              </a:tr>
              <a:tr h="307498">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Indus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solidFill>
                            <a:schemeClr val="bg1"/>
                          </a:solidFill>
                        </a:rPr>
                        <a:t> </a:t>
                      </a:r>
                      <a:r>
                        <a:rPr lang="en-US" sz="1600" dirty="0" err="1" smtClean="0">
                          <a:solidFill>
                            <a:schemeClr val="bg1"/>
                          </a:solidFill>
                        </a:rPr>
                        <a:t>Guddu</a:t>
                      </a:r>
                      <a:endParaRPr lang="en-US" sz="1600" dirty="0">
                        <a:solidFill>
                          <a:schemeClr val="bg1"/>
                        </a:solidFill>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dirty="0" smtClean="0">
                          <a:solidFill>
                            <a:srgbClr val="FF0000"/>
                          </a:solidFill>
                        </a:rPr>
                        <a:t>12</a:t>
                      </a:r>
                      <a:endParaRPr lang="en-US" sz="1600" b="1" dirty="0">
                        <a:solidFill>
                          <a:srgbClr val="FF0000"/>
                        </a:solidFill>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236,000 </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13 Sept</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567400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21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140 %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r h="347837">
                <a:tc vMerge="1">
                  <a:txBody>
                    <a:bodyPr/>
                    <a:lstStyle/>
                    <a:p>
                      <a:pPr algn="ctr"/>
                      <a:endParaRPr lang="en-US" dirty="0"/>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solidFill>
                            <a:schemeClr val="bg1"/>
                          </a:solidFill>
                        </a:rPr>
                        <a:t>Sukkur</a:t>
                      </a:r>
                      <a:endParaRPr lang="en-US" sz="1600"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dirty="0" smtClean="0">
                          <a:solidFill>
                            <a:srgbClr val="FF0000"/>
                          </a:solidFill>
                        </a:rPr>
                        <a:t>9</a:t>
                      </a:r>
                      <a:endParaRPr lang="en-US" sz="1600" b="1" dirty="0">
                        <a:solidFill>
                          <a:srgbClr val="FF00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214,800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14 Sept</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510900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24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138 %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r h="34942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baseline="0" dirty="0" smtClean="0">
                          <a:solidFill>
                            <a:srgbClr val="FFFF00"/>
                          </a:solidFill>
                        </a:rPr>
                        <a:t>Kabul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err="1" smtClean="0">
                          <a:solidFill>
                            <a:schemeClr val="bg1"/>
                          </a:solidFill>
                        </a:rPr>
                        <a:t>Nowshera</a:t>
                      </a:r>
                      <a:r>
                        <a:rPr lang="en-US" sz="1600" dirty="0" smtClean="0">
                          <a:solidFill>
                            <a:schemeClr val="bg1"/>
                          </a:solidFill>
                        </a:rPr>
                        <a:t> </a:t>
                      </a:r>
                      <a:endParaRPr lang="en-US" sz="1600"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dirty="0" smtClean="0">
                          <a:solidFill>
                            <a:srgbClr val="FF0000"/>
                          </a:solidFill>
                        </a:rPr>
                        <a:t>-</a:t>
                      </a:r>
                      <a:endParaRPr lang="en-US" sz="1600" b="1" dirty="0">
                        <a:solidFill>
                          <a:srgbClr val="FF00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100,700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8 July</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130700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15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29.8 %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r h="307498">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Jhelum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err="1" smtClean="0">
                          <a:solidFill>
                            <a:schemeClr val="bg1"/>
                          </a:solidFill>
                        </a:rPr>
                        <a:t>Mangla</a:t>
                      </a:r>
                      <a:r>
                        <a:rPr lang="en-US" sz="1600" dirty="0" smtClean="0">
                          <a:solidFill>
                            <a:schemeClr val="bg1"/>
                          </a:solidFill>
                        </a:rPr>
                        <a:t> </a:t>
                      </a:r>
                      <a:endParaRPr lang="en-US" sz="1600"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dirty="0" smtClean="0">
                          <a:solidFill>
                            <a:srgbClr val="FF0000"/>
                          </a:solidFill>
                        </a:rPr>
                        <a:t>10.6</a:t>
                      </a:r>
                      <a:endParaRPr lang="en-US" sz="1600" b="1" dirty="0">
                        <a:solidFill>
                          <a:srgbClr val="FF00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97,900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19 Sept</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109200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15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11.5 %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r h="321475">
                <a:tc vMerge="1">
                  <a:txBody>
                    <a:bodyPr/>
                    <a:lstStyle/>
                    <a:p>
                      <a:pPr algn="ctr"/>
                      <a:endParaRPr lang="en-US" dirty="0"/>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solidFill>
                            <a:schemeClr val="bg1"/>
                          </a:solidFill>
                        </a:rPr>
                        <a:t>Rasul</a:t>
                      </a:r>
                      <a:r>
                        <a:rPr lang="en-US" sz="1600" dirty="0" smtClean="0">
                          <a:solidFill>
                            <a:schemeClr val="bg1"/>
                          </a:solidFill>
                        </a:rPr>
                        <a:t> </a:t>
                      </a: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rPr>
                        <a:t>8.5</a:t>
                      </a: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41,200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5</a:t>
                      </a:r>
                      <a:r>
                        <a:rPr lang="en-US" sz="1600" baseline="0" dirty="0" smtClean="0"/>
                        <a:t>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smtClean="0"/>
                        <a:t>50,700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27</a:t>
                      </a:r>
                      <a:r>
                        <a:rPr lang="en-US" sz="1600" baseline="0" dirty="0" smtClean="0"/>
                        <a:t> </a:t>
                      </a:r>
                      <a:r>
                        <a:rPr lang="en-US" sz="1600" dirty="0" smtClean="0"/>
                        <a:t>Sept</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23 %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r h="307498">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Chenab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err="1" smtClean="0">
                          <a:solidFill>
                            <a:schemeClr val="bg1"/>
                          </a:solidFill>
                        </a:rPr>
                        <a:t>Marala</a:t>
                      </a:r>
                      <a:endParaRPr lang="en-US" sz="1600"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dirty="0" smtClean="0">
                          <a:solidFill>
                            <a:srgbClr val="FF0000"/>
                          </a:solidFill>
                        </a:rPr>
                        <a:t>11</a:t>
                      </a:r>
                      <a:endParaRPr lang="en-US" sz="1600" b="1" dirty="0">
                        <a:solidFill>
                          <a:srgbClr val="FF00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150,300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5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244,800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15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63 %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r h="321475">
                <a:tc vMerge="1">
                  <a:txBody>
                    <a:bodyPr/>
                    <a:lstStyle/>
                    <a:p>
                      <a:pPr algn="ctr"/>
                      <a:endParaRPr lang="en-US" dirty="0"/>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err="1" smtClean="0">
                          <a:solidFill>
                            <a:schemeClr val="bg1"/>
                          </a:solidFill>
                        </a:rPr>
                        <a:t>Qadirabad</a:t>
                      </a:r>
                      <a:r>
                        <a:rPr lang="en-US" sz="1600" dirty="0" smtClean="0">
                          <a:solidFill>
                            <a:schemeClr val="bg1"/>
                          </a:solidFill>
                        </a:rPr>
                        <a:t> </a:t>
                      </a:r>
                      <a:endParaRPr lang="en-US" sz="1600"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dirty="0" smtClean="0">
                          <a:solidFill>
                            <a:srgbClr val="FF0000"/>
                          </a:solidFill>
                        </a:rPr>
                        <a:t>8.07</a:t>
                      </a:r>
                      <a:endParaRPr lang="en-US" sz="1600" b="1" dirty="0">
                        <a:solidFill>
                          <a:srgbClr val="FF00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194,800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5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358,500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16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84 %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r h="3074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Ravi</a:t>
                      </a:r>
                      <a:r>
                        <a:rPr lang="en-US" sz="2000" b="1" baseline="0" dirty="0" smtClean="0">
                          <a:solidFill>
                            <a:srgbClr val="FFFF00"/>
                          </a:solidFill>
                        </a:rPr>
                        <a:t>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err="1" smtClean="0">
                          <a:solidFill>
                            <a:schemeClr val="bg1"/>
                          </a:solidFill>
                        </a:rPr>
                        <a:t>Balloki</a:t>
                      </a:r>
                      <a:endParaRPr lang="en-US" sz="1600"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b="1" dirty="0" smtClean="0">
                          <a:solidFill>
                            <a:srgbClr val="FF0000"/>
                          </a:solidFill>
                        </a:rPr>
                        <a:t>2.25</a:t>
                      </a:r>
                      <a:endParaRPr lang="en-US" sz="1600" b="1" dirty="0">
                        <a:solidFill>
                          <a:srgbClr val="FF00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60,800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24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117,800</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smtClean="0"/>
                        <a:t>19 Aug</a:t>
                      </a:r>
                      <a:endParaRPr lang="en-US" sz="16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94 %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r h="5870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Sutlej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err="1" smtClean="0">
                          <a:solidFill>
                            <a:schemeClr val="bg1"/>
                          </a:solidFill>
                        </a:rPr>
                        <a:t>Sulemanki</a:t>
                      </a:r>
                      <a:endParaRPr lang="en-US" sz="1800" dirty="0">
                        <a:solidFill>
                          <a:schemeClr val="bg1"/>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b="1" dirty="0" smtClean="0">
                          <a:solidFill>
                            <a:srgbClr val="FF0000"/>
                          </a:solidFill>
                        </a:rPr>
                        <a:t>3.25</a:t>
                      </a:r>
                      <a:endParaRPr lang="en-US" sz="1800" b="1" dirty="0">
                        <a:solidFill>
                          <a:srgbClr val="FF00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smtClean="0"/>
                        <a:t>21,500</a:t>
                      </a:r>
                      <a:endParaRPr lang="en-US" sz="18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smtClean="0"/>
                        <a:t>24</a:t>
                      </a:r>
                      <a:r>
                        <a:rPr lang="en-US" sz="1800" baseline="0" dirty="0" smtClean="0"/>
                        <a:t> </a:t>
                      </a:r>
                      <a:r>
                        <a:rPr lang="en-US" sz="1800" dirty="0" smtClean="0"/>
                        <a:t>Sept</a:t>
                      </a:r>
                      <a:endParaRPr lang="en-US" sz="18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smtClean="0"/>
                        <a:t>82,100</a:t>
                      </a:r>
                      <a:endParaRPr lang="en-US" sz="18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smtClean="0"/>
                        <a:t>22 Aug</a:t>
                      </a:r>
                      <a:endParaRPr lang="en-US" sz="1800" dirty="0"/>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281 %</a:t>
                      </a:r>
                      <a:endParaRPr lang="en-US" sz="2000" b="1" dirty="0">
                        <a:solidFill>
                          <a:srgbClr val="FFFF00"/>
                        </a:solidFill>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bl>
          </a:graphicData>
        </a:graphic>
      </p:graphicFrame>
      <p:sp>
        <p:nvSpPr>
          <p:cNvPr id="4" name="Rectangle 3"/>
          <p:cNvSpPr/>
          <p:nvPr/>
        </p:nvSpPr>
        <p:spPr>
          <a:xfrm>
            <a:off x="10907486" y="1077679"/>
            <a:ext cx="1126671" cy="56437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51432865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37600" y="6288767"/>
            <a:ext cx="2844800" cy="476250"/>
          </a:xfrm>
        </p:spPr>
        <p:txBody>
          <a:bodyPr/>
          <a:lstStyle/>
          <a:p>
            <a:pPr>
              <a:defRPr/>
            </a:pPr>
            <a:fld id="{09B8ADC9-A0EC-460C-A9E1-4EE2E6B3951A}" type="slidenum">
              <a:rPr lang="en-US" smtClean="0">
                <a:solidFill>
                  <a:srgbClr val="000000"/>
                </a:solidFill>
              </a:rPr>
              <a:pPr>
                <a:defRPr/>
              </a:pPr>
              <a:t>52</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r>
              <a:rPr lang="en-GB" sz="4000" b="1" u="sng" dirty="0">
                <a:solidFill>
                  <a:srgbClr val="FFFFFF"/>
                </a:solidFill>
              </a:rPr>
              <a:t>Damages and Losses </a:t>
            </a:r>
            <a:r>
              <a:rPr lang="en-GB" sz="4000" b="1" u="sng" dirty="0" smtClean="0">
                <a:solidFill>
                  <a:srgbClr val="FFFFFF"/>
                </a:solidFill>
              </a:rPr>
              <a:t>Comparison</a:t>
            </a:r>
            <a:endParaRPr lang="en-GB" sz="4000" b="1" u="sng" dirty="0">
              <a:solidFill>
                <a:srgbClr val="FFFFFF"/>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550397847"/>
              </p:ext>
            </p:extLst>
          </p:nvPr>
        </p:nvGraphicFramePr>
        <p:xfrm>
          <a:off x="114300" y="1028699"/>
          <a:ext cx="11854542" cy="5186494"/>
        </p:xfrm>
        <a:graphic>
          <a:graphicData uri="http://schemas.openxmlformats.org/drawingml/2006/table">
            <a:tbl>
              <a:tblPr firstRow="1" firstCol="1" bandRow="1"/>
              <a:tblGrid>
                <a:gridCol w="1413140"/>
                <a:gridCol w="1325837"/>
                <a:gridCol w="1628486"/>
                <a:gridCol w="1472506"/>
                <a:gridCol w="1475997"/>
                <a:gridCol w="2149975"/>
                <a:gridCol w="2388601"/>
              </a:tblGrid>
              <a:tr h="94630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chemeClr val="bg1"/>
                          </a:solidFill>
                          <a:effectLst/>
                        </a:rPr>
                        <a:t>Year</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chemeClr val="bg1"/>
                          </a:solidFill>
                          <a:effectLst/>
                        </a:rPr>
                        <a:t>Deaths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chemeClr val="bg1"/>
                          </a:solidFill>
                          <a:effectLst/>
                        </a:rPr>
                        <a:t>Injured</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chemeClr val="bg1"/>
                          </a:solidFill>
                          <a:effectLst/>
                        </a:rPr>
                        <a:t>Affected Population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chemeClr val="bg1"/>
                          </a:solidFill>
                          <a:effectLst/>
                        </a:rPr>
                        <a:t>Houses Damaged</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chemeClr val="bg1"/>
                          </a:solidFill>
                          <a:effectLst/>
                        </a:rPr>
                        <a:t>Villages Affected</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chemeClr val="bg1"/>
                          </a:solidFill>
                          <a:effectLst/>
                        </a:rPr>
                        <a:t>Cropped Affected Area</a:t>
                      </a:r>
                    </a:p>
                    <a:p>
                      <a:pPr marL="0" marR="0" algn="ctr">
                        <a:lnSpc>
                          <a:spcPct val="107000"/>
                        </a:lnSpc>
                        <a:spcBef>
                          <a:spcPts val="0"/>
                        </a:spcBef>
                        <a:spcAft>
                          <a:spcPts val="0"/>
                        </a:spcAft>
                      </a:pPr>
                      <a:r>
                        <a:rPr lang="en-US" sz="2000" dirty="0">
                          <a:solidFill>
                            <a:schemeClr val="bg1"/>
                          </a:solidFill>
                          <a:effectLst/>
                        </a:rPr>
                        <a:t>(Acres)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r>
              <a:tr h="76728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rgbClr val="FFFF00"/>
                          </a:solidFill>
                          <a:effectLst/>
                        </a:rPr>
                        <a:t>2011</a:t>
                      </a:r>
                      <a:endPar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520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1,180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9,344,960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1,604,406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40,217</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2,196,688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r>
              <a:tr h="7029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rgbClr val="FFFF00"/>
                          </a:solidFill>
                          <a:effectLst/>
                        </a:rPr>
                        <a:t>2012</a:t>
                      </a:r>
                      <a:endPar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571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2,902</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4,849,841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636,438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14,159</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1,172,045</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r>
              <a:tr h="76689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a:solidFill>
                            <a:srgbClr val="FFFF00"/>
                          </a:solidFill>
                          <a:effectLst/>
                        </a:rPr>
                        <a:t>2013</a:t>
                      </a:r>
                      <a:endPar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333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173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1,489,063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79,943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a:solidFill>
                            <a:schemeClr val="tx1"/>
                          </a:solidFill>
                          <a:effectLst/>
                        </a:rPr>
                        <a:t>8,297</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dirty="0" smtClean="0">
                          <a:solidFill>
                            <a:schemeClr val="tx1"/>
                          </a:solidFill>
                          <a:effectLst/>
                        </a:rPr>
                        <a:t>1,107,260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85000"/>
                      </a:schemeClr>
                    </a:solidFill>
                  </a:tcPr>
                </a:tc>
              </a:tr>
              <a:tr h="115034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Reduction in 2013 from 2012 </a:t>
                      </a:r>
                      <a:endPar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238</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2,729</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3,360,778</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556,495</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5,862</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64,785</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bg1">
                        <a:lumMod val="65000"/>
                      </a:schemeClr>
                    </a:solidFill>
                  </a:tcPr>
                </a:tc>
              </a:tr>
              <a:tr h="82057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20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age Reduction</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2000" b="1"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41.7 %</a:t>
                      </a:r>
                      <a:endParaRPr lang="en-US"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2000" b="1"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94 %</a:t>
                      </a:r>
                      <a:endParaRPr lang="en-US"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2000" b="1"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69.3 %</a:t>
                      </a:r>
                      <a:endParaRPr lang="en-US"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2000" b="1"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87.4 %</a:t>
                      </a:r>
                      <a:endParaRPr lang="en-US"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2000" b="1"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41.4 %</a:t>
                      </a:r>
                      <a:endParaRPr lang="en-US"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2000" b="1"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37.7 %</a:t>
                      </a:r>
                      <a:endParaRPr lang="en-US"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convex"/>
                      <a:lightRig rig="flood" dir="t"/>
                    </a:cell3D>
                    <a:solidFill>
                      <a:schemeClr val="accent6">
                        <a:lumMod val="75000"/>
                      </a:schemeClr>
                    </a:solidFill>
                  </a:tcPr>
                </a:tc>
              </a:tr>
            </a:tbl>
          </a:graphicData>
        </a:graphic>
      </p:graphicFrame>
      <p:sp>
        <p:nvSpPr>
          <p:cNvPr id="5" name="Rectangle 4"/>
          <p:cNvSpPr/>
          <p:nvPr/>
        </p:nvSpPr>
        <p:spPr>
          <a:xfrm>
            <a:off x="114300" y="5448301"/>
            <a:ext cx="11854543" cy="7837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20049052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9B8ADC9-A0EC-460C-A9E1-4EE2E6B3951A}" type="slidenum">
              <a:rPr lang="en-US" smtClean="0"/>
              <a:pPr>
                <a:defRPr/>
              </a:pPr>
              <a:t>53</a:t>
            </a:fld>
            <a:endParaRPr lang="en-US" dirty="0"/>
          </a:p>
        </p:txBody>
      </p:sp>
      <p:sp>
        <p:nvSpPr>
          <p:cNvPr id="5" name="Subtitle 2"/>
          <p:cNvSpPr txBox="1">
            <a:spLocks/>
          </p:cNvSpPr>
          <p:nvPr/>
        </p:nvSpPr>
        <p:spPr>
          <a:xfrm>
            <a:off x="501446" y="2359741"/>
            <a:ext cx="11385754" cy="2286000"/>
          </a:xfrm>
          <a:prstGeom prst="rect">
            <a:avLst/>
          </a:prstGeom>
          <a:solidFill>
            <a:srgbClr val="00B050"/>
          </a:solidFill>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anchor="ctr">
            <a:noAutofit/>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marL="0" indent="0" algn="ctr">
              <a:lnSpc>
                <a:spcPct val="150000"/>
              </a:lnSpc>
              <a:buNone/>
            </a:pPr>
            <a:r>
              <a:rPr lang="en-US" altLang="ja-JP" sz="5400" b="1" u="sng" kern="0" dirty="0" smtClean="0">
                <a:solidFill>
                  <a:schemeClr val="bg1"/>
                </a:solidFill>
              </a:rPr>
              <a:t>Way Forward</a:t>
            </a:r>
          </a:p>
          <a:p>
            <a:pPr marL="0" indent="0" algn="ctr">
              <a:lnSpc>
                <a:spcPct val="150000"/>
              </a:lnSpc>
              <a:buNone/>
            </a:pPr>
            <a:r>
              <a:rPr lang="en-US" altLang="ja-JP" b="1" kern="0" dirty="0" smtClean="0">
                <a:solidFill>
                  <a:srgbClr val="002060"/>
                </a:solidFill>
              </a:rPr>
              <a:t>Build Resilience through DRR and Better Preparedness </a:t>
            </a:r>
            <a:endParaRPr lang="en-US" altLang="ja-JP" b="1" kern="0" dirty="0">
              <a:solidFill>
                <a:srgbClr val="002060"/>
              </a:solidFill>
            </a:endParaRPr>
          </a:p>
        </p:txBody>
      </p:sp>
    </p:spTree>
    <p:extLst>
      <p:ext uri="{BB962C8B-B14F-4D97-AF65-F5344CB8AC3E}">
        <p14:creationId xmlns:p14="http://schemas.microsoft.com/office/powerpoint/2010/main" val="87173035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B8ADC9-A0EC-460C-A9E1-4EE2E6B3951A}" type="slidenum">
              <a:rPr lang="en-US" smtClean="0"/>
              <a:pPr>
                <a:defRPr/>
              </a:pPr>
              <a:t>54</a:t>
            </a:fld>
            <a:endParaRPr lang="en-US" dirty="0"/>
          </a:p>
        </p:txBody>
      </p:sp>
      <p:sp>
        <p:nvSpPr>
          <p:cNvPr id="5"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a:t>Shifting Focus on DRR</a:t>
            </a:r>
          </a:p>
        </p:txBody>
      </p:sp>
      <p:graphicFrame>
        <p:nvGraphicFramePr>
          <p:cNvPr id="3" name="Diagram 2"/>
          <p:cNvGraphicFramePr/>
          <p:nvPr>
            <p:extLst/>
          </p:nvPr>
        </p:nvGraphicFramePr>
        <p:xfrm>
          <a:off x="179614" y="1111551"/>
          <a:ext cx="11805558" cy="4848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6756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graphicEl>
                                              <a:dgm id="{0865DD3C-CDDC-4C77-810E-05C7BBE448A2}"/>
                                            </p:graphicEl>
                                          </p:spTgt>
                                        </p:tgtEl>
                                        <p:attrNameLst>
                                          <p:attrName>style.visibility</p:attrName>
                                        </p:attrNameLst>
                                      </p:cBhvr>
                                      <p:to>
                                        <p:strVal val="visible"/>
                                      </p:to>
                                    </p:set>
                                    <p:animEffect transition="in" filter="fade">
                                      <p:cBhvr>
                                        <p:cTn id="7" dur="500"/>
                                        <p:tgtEl>
                                          <p:spTgt spid="3">
                                            <p:graphicEl>
                                              <a:dgm id="{0865DD3C-CDDC-4C77-810E-05C7BBE448A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E7BB9C5B-E41F-4ADE-9192-262E15C3A602}"/>
                                            </p:graphicEl>
                                          </p:spTgt>
                                        </p:tgtEl>
                                        <p:attrNameLst>
                                          <p:attrName>style.visibility</p:attrName>
                                        </p:attrNameLst>
                                      </p:cBhvr>
                                      <p:to>
                                        <p:strVal val="visible"/>
                                      </p:to>
                                    </p:set>
                                    <p:animEffect transition="in" filter="fade">
                                      <p:cBhvr>
                                        <p:cTn id="12" dur="500"/>
                                        <p:tgtEl>
                                          <p:spTgt spid="3">
                                            <p:graphicEl>
                                              <a:dgm id="{E7BB9C5B-E41F-4ADE-9192-262E15C3A602}"/>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529A2B9F-6F9A-44F6-A227-76EF5D1A9AFD}"/>
                                            </p:graphicEl>
                                          </p:spTgt>
                                        </p:tgtEl>
                                        <p:attrNameLst>
                                          <p:attrName>style.visibility</p:attrName>
                                        </p:attrNameLst>
                                      </p:cBhvr>
                                      <p:to>
                                        <p:strVal val="visible"/>
                                      </p:to>
                                    </p:set>
                                    <p:animEffect transition="in" filter="fade">
                                      <p:cBhvr>
                                        <p:cTn id="15" dur="500"/>
                                        <p:tgtEl>
                                          <p:spTgt spid="3">
                                            <p:graphicEl>
                                              <a:dgm id="{529A2B9F-6F9A-44F6-A227-76EF5D1A9AF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B95B8B37-470D-4D16-856E-3B741FB46AC9}"/>
                                            </p:graphicEl>
                                          </p:spTgt>
                                        </p:tgtEl>
                                        <p:attrNameLst>
                                          <p:attrName>style.visibility</p:attrName>
                                        </p:attrNameLst>
                                      </p:cBhvr>
                                      <p:to>
                                        <p:strVal val="visible"/>
                                      </p:to>
                                    </p:set>
                                    <p:animEffect transition="in" filter="fade">
                                      <p:cBhvr>
                                        <p:cTn id="20" dur="500"/>
                                        <p:tgtEl>
                                          <p:spTgt spid="3">
                                            <p:graphicEl>
                                              <a:dgm id="{B95B8B37-470D-4D16-856E-3B741FB46AC9}"/>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4D527BA8-554B-49C4-9C28-770C6B18D0BB}"/>
                                            </p:graphicEl>
                                          </p:spTgt>
                                        </p:tgtEl>
                                        <p:attrNameLst>
                                          <p:attrName>style.visibility</p:attrName>
                                        </p:attrNameLst>
                                      </p:cBhvr>
                                      <p:to>
                                        <p:strVal val="visible"/>
                                      </p:to>
                                    </p:set>
                                    <p:animEffect transition="in" filter="fade">
                                      <p:cBhvr>
                                        <p:cTn id="23" dur="500"/>
                                        <p:tgtEl>
                                          <p:spTgt spid="3">
                                            <p:graphicEl>
                                              <a:dgm id="{4D527BA8-554B-49C4-9C28-770C6B18D0B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F34A3A28-C805-4480-BA80-BADA5D02F56B}"/>
                                            </p:graphicEl>
                                          </p:spTgt>
                                        </p:tgtEl>
                                        <p:attrNameLst>
                                          <p:attrName>style.visibility</p:attrName>
                                        </p:attrNameLst>
                                      </p:cBhvr>
                                      <p:to>
                                        <p:strVal val="visible"/>
                                      </p:to>
                                    </p:set>
                                    <p:animEffect transition="in" filter="fade">
                                      <p:cBhvr>
                                        <p:cTn id="28" dur="500"/>
                                        <p:tgtEl>
                                          <p:spTgt spid="3">
                                            <p:graphicEl>
                                              <a:dgm id="{F34A3A28-C805-4480-BA80-BADA5D02F56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E0D4746F-B239-4A7B-A1EB-508DA63ABA77}"/>
                                            </p:graphicEl>
                                          </p:spTgt>
                                        </p:tgtEl>
                                        <p:attrNameLst>
                                          <p:attrName>style.visibility</p:attrName>
                                        </p:attrNameLst>
                                      </p:cBhvr>
                                      <p:to>
                                        <p:strVal val="visible"/>
                                      </p:to>
                                    </p:set>
                                    <p:animEffect transition="in" filter="fade">
                                      <p:cBhvr>
                                        <p:cTn id="31" dur="500"/>
                                        <p:tgtEl>
                                          <p:spTgt spid="3">
                                            <p:graphicEl>
                                              <a:dgm id="{E0D4746F-B239-4A7B-A1EB-508DA63ABA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8588" y="1144349"/>
            <a:ext cx="5111069" cy="1477328"/>
          </a:xfrm>
          <a:prstGeom prst="rect">
            <a:avLst/>
          </a:prstGeom>
          <a:solidFill>
            <a:schemeClr val="bg1">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lnRef>
          <a:fillRef idx="1">
            <a:schemeClr val="lt1"/>
          </a:fillRef>
          <a:effectRef idx="0">
            <a:schemeClr val="accent1"/>
          </a:effectRef>
          <a:fontRef idx="minor">
            <a:schemeClr val="dk1"/>
          </a:fontRef>
        </p:style>
        <p:txBody>
          <a:bodyPr wrap="square" rtlCol="0">
            <a:spAutoFit/>
          </a:bodyPr>
          <a:lstStyle/>
          <a:p>
            <a:pPr marL="115888" lvl="0" indent="-115888">
              <a:buFont typeface="Arial" panose="020B0604020202020204" pitchFamily="34" charset="0"/>
              <a:buChar char="•"/>
            </a:pPr>
            <a:r>
              <a:rPr lang="en-GB" b="1" dirty="0" smtClean="0">
                <a:solidFill>
                  <a:srgbClr val="FFFF00"/>
                </a:solidFill>
              </a:rPr>
              <a:t>Disaster </a:t>
            </a:r>
            <a:r>
              <a:rPr lang="en-GB" b="1" dirty="0">
                <a:solidFill>
                  <a:srgbClr val="FFFF00"/>
                </a:solidFill>
              </a:rPr>
              <a:t>Management Act 2010</a:t>
            </a:r>
          </a:p>
          <a:p>
            <a:pPr marL="115888" lvl="0" indent="-115888">
              <a:buFont typeface="Arial" panose="020B0604020202020204" pitchFamily="34" charset="0"/>
              <a:buChar char="•"/>
            </a:pPr>
            <a:r>
              <a:rPr lang="en-GB" dirty="0" smtClean="0">
                <a:solidFill>
                  <a:schemeClr val="bg1"/>
                </a:solidFill>
              </a:rPr>
              <a:t>National Disaster Risk Reduction Policy</a:t>
            </a:r>
          </a:p>
          <a:p>
            <a:pPr marL="115888" lvl="0" indent="-115888">
              <a:buFont typeface="Arial" panose="020B0604020202020204" pitchFamily="34" charset="0"/>
              <a:buChar char="•"/>
            </a:pPr>
            <a:r>
              <a:rPr lang="en-GB" dirty="0" smtClean="0">
                <a:solidFill>
                  <a:schemeClr val="bg1"/>
                </a:solidFill>
              </a:rPr>
              <a:t>National Policy Guidelines on Vulnerable Groups</a:t>
            </a:r>
            <a:endParaRPr lang="en-GB" dirty="0">
              <a:solidFill>
                <a:schemeClr val="bg1"/>
              </a:solidFill>
            </a:endParaRPr>
          </a:p>
          <a:p>
            <a:pPr lvl="0"/>
            <a:r>
              <a:rPr lang="en-GB" dirty="0" smtClean="0">
                <a:solidFill>
                  <a:schemeClr val="bg1"/>
                </a:solidFill>
              </a:rPr>
              <a:t> </a:t>
            </a:r>
            <a:endParaRPr lang="en-GB" dirty="0">
              <a:solidFill>
                <a:schemeClr val="bg1"/>
              </a:solidFill>
            </a:endParaRPr>
          </a:p>
        </p:txBody>
      </p:sp>
      <p:sp>
        <p:nvSpPr>
          <p:cNvPr id="13" name="TextBox 12"/>
          <p:cNvSpPr txBox="1"/>
          <p:nvPr/>
        </p:nvSpPr>
        <p:spPr>
          <a:xfrm>
            <a:off x="7029467" y="1115231"/>
            <a:ext cx="5111069" cy="1477328"/>
          </a:xfrm>
          <a:prstGeom prst="rect">
            <a:avLst/>
          </a:prstGeom>
          <a:solidFill>
            <a:srgbClr val="33993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lnRef>
          <a:fillRef idx="1">
            <a:schemeClr val="lt1"/>
          </a:fillRef>
          <a:effectRef idx="0">
            <a:schemeClr val="accent1"/>
          </a:effectRef>
          <a:fontRef idx="minor">
            <a:schemeClr val="dk1"/>
          </a:fontRef>
        </p:style>
        <p:txBody>
          <a:bodyPr wrap="square" rtlCol="0">
            <a:spAutoFit/>
          </a:bodyPr>
          <a:lstStyle/>
          <a:p>
            <a:pPr marL="115888" lvl="0" indent="-115888" algn="just" defTabSz="2627313">
              <a:buFont typeface="Arial" panose="020B0604020202020204" pitchFamily="34" charset="0"/>
              <a:buChar char="•"/>
            </a:pPr>
            <a:r>
              <a:rPr lang="en-GB" dirty="0" smtClean="0">
                <a:solidFill>
                  <a:schemeClr val="bg1"/>
                </a:solidFill>
              </a:rPr>
              <a:t>National Disaster Management Framework</a:t>
            </a:r>
          </a:p>
          <a:p>
            <a:pPr marL="115888" lvl="0" indent="-115888" algn="just" defTabSz="2627313">
              <a:buFont typeface="Arial" panose="020B0604020202020204" pitchFamily="34" charset="0"/>
              <a:buChar char="•"/>
            </a:pPr>
            <a:r>
              <a:rPr lang="en-US" b="1" dirty="0" smtClean="0">
                <a:solidFill>
                  <a:srgbClr val="FFFF00"/>
                </a:solidFill>
              </a:rPr>
              <a:t>National </a:t>
            </a:r>
            <a:r>
              <a:rPr lang="en-US" b="1" dirty="0">
                <a:solidFill>
                  <a:srgbClr val="FFFF00"/>
                </a:solidFill>
              </a:rPr>
              <a:t>Disaster Response Plan (NDRP</a:t>
            </a:r>
            <a:r>
              <a:rPr lang="en-US" b="1" dirty="0" smtClean="0">
                <a:solidFill>
                  <a:srgbClr val="FFFF00"/>
                </a:solidFill>
              </a:rPr>
              <a:t>)</a:t>
            </a:r>
          </a:p>
          <a:p>
            <a:pPr marL="115888" lvl="0" indent="-115888" algn="just" defTabSz="2627313">
              <a:buFont typeface="Arial" panose="020B0604020202020204" pitchFamily="34" charset="0"/>
              <a:buChar char="•"/>
            </a:pPr>
            <a:r>
              <a:rPr lang="en-US" b="1" dirty="0">
                <a:solidFill>
                  <a:srgbClr val="FFFF00"/>
                </a:solidFill>
              </a:rPr>
              <a:t>National Disaster Management Plan (NDMP)</a:t>
            </a:r>
            <a:endParaRPr lang="en-GB" dirty="0">
              <a:solidFill>
                <a:srgbClr val="FFFF00"/>
              </a:solidFill>
            </a:endParaRPr>
          </a:p>
          <a:p>
            <a:pPr marL="115888" lvl="0" indent="-115888" algn="just" defTabSz="2627313">
              <a:buFont typeface="Arial" panose="020B0604020202020204" pitchFamily="34" charset="0"/>
              <a:buChar char="•"/>
            </a:pPr>
            <a:endParaRPr lang="en-US" b="1" dirty="0" smtClean="0">
              <a:solidFill>
                <a:schemeClr val="bg1"/>
              </a:solidFill>
            </a:endParaRPr>
          </a:p>
          <a:p>
            <a:pPr lvl="0" algn="just" defTabSz="2627313"/>
            <a:endParaRPr lang="en-GB" dirty="0">
              <a:solidFill>
                <a:schemeClr val="bg1"/>
              </a:solidFill>
            </a:endParaRPr>
          </a:p>
        </p:txBody>
      </p:sp>
      <p:sp>
        <p:nvSpPr>
          <p:cNvPr id="17" name="TextBox 16"/>
          <p:cNvSpPr txBox="1"/>
          <p:nvPr/>
        </p:nvSpPr>
        <p:spPr>
          <a:xfrm>
            <a:off x="7094532" y="3515530"/>
            <a:ext cx="5046004" cy="3139321"/>
          </a:xfrm>
          <a:prstGeom prst="rect">
            <a:avLst/>
          </a:prstGeom>
          <a:solidFill>
            <a:srgbClr val="6699F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lvl="0" indent="-285750">
              <a:buFont typeface="Arial" panose="020B0604020202020204" pitchFamily="34" charset="0"/>
              <a:buChar char="•"/>
            </a:pPr>
            <a:endParaRPr lang="en-US" b="1" dirty="0" smtClean="0">
              <a:solidFill>
                <a:srgbClr val="FFFF00"/>
              </a:solidFill>
            </a:endParaRPr>
          </a:p>
          <a:p>
            <a:pPr marL="285750" lvl="0" indent="-285750">
              <a:buFont typeface="Arial" panose="020B0604020202020204" pitchFamily="34" charset="0"/>
              <a:buChar char="•"/>
            </a:pPr>
            <a:endParaRPr lang="en-US" b="1" dirty="0">
              <a:solidFill>
                <a:srgbClr val="FFFF00"/>
              </a:solidFill>
            </a:endParaRPr>
          </a:p>
          <a:p>
            <a:pPr marL="285750" lvl="0" indent="-285750">
              <a:buFont typeface="Arial" panose="020B0604020202020204" pitchFamily="34" charset="0"/>
              <a:buChar char="•"/>
            </a:pPr>
            <a:r>
              <a:rPr lang="en-US" b="1" dirty="0" smtClean="0">
                <a:solidFill>
                  <a:srgbClr val="FFFF00"/>
                </a:solidFill>
              </a:rPr>
              <a:t>Monsoon </a:t>
            </a:r>
            <a:r>
              <a:rPr lang="en-US" b="1" dirty="0" smtClean="0">
                <a:solidFill>
                  <a:schemeClr val="bg1"/>
                </a:solidFill>
              </a:rPr>
              <a:t>    </a:t>
            </a:r>
            <a:endParaRPr lang="en-GB" dirty="0">
              <a:solidFill>
                <a:schemeClr val="bg1"/>
              </a:solidFill>
            </a:endParaRPr>
          </a:p>
          <a:p>
            <a:pPr marL="285750" lvl="0" indent="-285750">
              <a:buFont typeface="Arial" panose="020B0604020202020204" pitchFamily="34" charset="0"/>
              <a:buChar char="•"/>
            </a:pPr>
            <a:r>
              <a:rPr lang="en-US" dirty="0">
                <a:solidFill>
                  <a:schemeClr val="bg1"/>
                </a:solidFill>
              </a:rPr>
              <a:t>Winter</a:t>
            </a:r>
          </a:p>
          <a:p>
            <a:pPr marL="285750" lvl="0" indent="-285750">
              <a:buFont typeface="Arial" panose="020B0604020202020204" pitchFamily="34" charset="0"/>
              <a:buChar char="•"/>
            </a:pPr>
            <a:r>
              <a:rPr lang="en-US" dirty="0">
                <a:solidFill>
                  <a:schemeClr val="bg1"/>
                </a:solidFill>
              </a:rPr>
              <a:t>Marine</a:t>
            </a:r>
          </a:p>
          <a:p>
            <a:pPr marL="285750" lvl="0" indent="-285750">
              <a:buFont typeface="Arial" panose="020B0604020202020204" pitchFamily="34" charset="0"/>
              <a:buChar char="•"/>
            </a:pPr>
            <a:r>
              <a:rPr lang="en-US" dirty="0" smtClean="0">
                <a:solidFill>
                  <a:schemeClr val="bg1"/>
                </a:solidFill>
              </a:rPr>
              <a:t>Cyclone</a:t>
            </a:r>
          </a:p>
          <a:p>
            <a:pPr marL="285750" lvl="0" indent="-285750">
              <a:buFont typeface="Arial" panose="020B0604020202020204" pitchFamily="34" charset="0"/>
              <a:buChar char="•"/>
            </a:pPr>
            <a:r>
              <a:rPr lang="en-US" dirty="0" smtClean="0">
                <a:solidFill>
                  <a:schemeClr val="bg1"/>
                </a:solidFill>
              </a:rPr>
              <a:t>Industrial Accidents</a:t>
            </a:r>
            <a:endParaRPr lang="en-GB" dirty="0">
              <a:solidFill>
                <a:schemeClr val="bg1"/>
              </a:solidFill>
            </a:endParaRPr>
          </a:p>
          <a:p>
            <a:pPr marL="285750" lvl="0" indent="-285750">
              <a:buFont typeface="Arial" panose="020B0604020202020204" pitchFamily="34" charset="0"/>
              <a:buChar char="•"/>
            </a:pPr>
            <a:r>
              <a:rPr lang="en-GB" dirty="0">
                <a:solidFill>
                  <a:srgbClr val="FF0000"/>
                </a:solidFill>
              </a:rPr>
              <a:t>Drought</a:t>
            </a:r>
          </a:p>
          <a:p>
            <a:pPr marL="285750" lvl="0" indent="-285750">
              <a:buFont typeface="Arial" panose="020B0604020202020204" pitchFamily="34" charset="0"/>
              <a:buChar char="•"/>
            </a:pPr>
            <a:r>
              <a:rPr lang="en-GB" dirty="0">
                <a:solidFill>
                  <a:srgbClr val="FF0000"/>
                </a:solidFill>
              </a:rPr>
              <a:t>Tsunami</a:t>
            </a:r>
          </a:p>
          <a:p>
            <a:pPr marL="285750" lvl="0" indent="-285750">
              <a:buFont typeface="Arial" panose="020B0604020202020204" pitchFamily="34" charset="0"/>
              <a:buChar char="•"/>
            </a:pPr>
            <a:r>
              <a:rPr lang="en-GB" dirty="0" smtClean="0">
                <a:solidFill>
                  <a:srgbClr val="FF0000"/>
                </a:solidFill>
              </a:rPr>
              <a:t>Earthquake</a:t>
            </a:r>
          </a:p>
          <a:p>
            <a:pPr marL="285750" lvl="0" indent="-285750">
              <a:buFont typeface="Arial" panose="020B0604020202020204" pitchFamily="34" charset="0"/>
              <a:buChar char="•"/>
            </a:pPr>
            <a:r>
              <a:rPr lang="en-GB" dirty="0" smtClean="0">
                <a:solidFill>
                  <a:srgbClr val="FF0000"/>
                </a:solidFill>
              </a:rPr>
              <a:t>Urban Disasters</a:t>
            </a:r>
            <a:endParaRPr lang="en-GB" dirty="0">
              <a:solidFill>
                <a:srgbClr val="FF0000"/>
              </a:solidFill>
            </a:endParaRPr>
          </a:p>
        </p:txBody>
      </p:sp>
      <p:sp>
        <p:nvSpPr>
          <p:cNvPr id="18" name="TextBox 17"/>
          <p:cNvSpPr txBox="1"/>
          <p:nvPr/>
        </p:nvSpPr>
        <p:spPr>
          <a:xfrm>
            <a:off x="128588" y="3602842"/>
            <a:ext cx="5111069" cy="3000821"/>
          </a:xfrm>
          <a:prstGeom prst="rect">
            <a:avLst/>
          </a:prstGeom>
          <a:solidFill>
            <a:schemeClr val="accent1">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lnRef>
          <a:fillRef idx="1">
            <a:schemeClr val="lt1"/>
          </a:fillRef>
          <a:effectRef idx="0">
            <a:schemeClr val="accent1"/>
          </a:effectRef>
          <a:fontRef idx="minor">
            <a:schemeClr val="dk1"/>
          </a:fontRef>
        </p:style>
        <p:txBody>
          <a:bodyPr wrap="square" rtlCol="0">
            <a:spAutoFit/>
          </a:bodyPr>
          <a:lstStyle/>
          <a:p>
            <a:pPr marL="115888" lvl="0" indent="-115888">
              <a:buFont typeface="Arial" panose="020B0604020202020204" pitchFamily="34" charset="0"/>
              <a:buChar char="•"/>
            </a:pPr>
            <a:endParaRPr lang="en-GB" dirty="0" smtClean="0">
              <a:solidFill>
                <a:schemeClr val="bg1"/>
              </a:solidFill>
            </a:endParaRPr>
          </a:p>
          <a:p>
            <a:pPr marL="115888" lvl="0" indent="-115888">
              <a:buFont typeface="Arial" panose="020B0604020202020204" pitchFamily="34" charset="0"/>
              <a:buChar char="•"/>
            </a:pPr>
            <a:endParaRPr lang="en-GB" dirty="0" smtClean="0">
              <a:solidFill>
                <a:schemeClr val="bg1"/>
              </a:solidFill>
            </a:endParaRPr>
          </a:p>
          <a:p>
            <a:pPr marL="115888" lvl="0" indent="-115888">
              <a:lnSpc>
                <a:spcPct val="150000"/>
              </a:lnSpc>
              <a:buFont typeface="Arial" panose="020B0604020202020204" pitchFamily="34" charset="0"/>
              <a:buChar char="•"/>
            </a:pPr>
            <a:r>
              <a:rPr lang="en-US" b="1" dirty="0" smtClean="0">
                <a:solidFill>
                  <a:srgbClr val="FFFF00"/>
                </a:solidFill>
              </a:rPr>
              <a:t>Air </a:t>
            </a:r>
            <a:r>
              <a:rPr lang="en-US" b="1" dirty="0">
                <a:solidFill>
                  <a:srgbClr val="FFFF00"/>
                </a:solidFill>
              </a:rPr>
              <a:t>Crash Management SOP</a:t>
            </a:r>
            <a:endParaRPr lang="en-GB" dirty="0">
              <a:solidFill>
                <a:srgbClr val="FFFF00"/>
              </a:solidFill>
            </a:endParaRPr>
          </a:p>
          <a:p>
            <a:pPr marL="115888" lvl="0" indent="-115888">
              <a:lnSpc>
                <a:spcPct val="150000"/>
              </a:lnSpc>
              <a:buFont typeface="Arial" panose="020B0604020202020204" pitchFamily="34" charset="0"/>
              <a:buChar char="•"/>
            </a:pPr>
            <a:r>
              <a:rPr lang="en-GB" dirty="0" smtClean="0">
                <a:solidFill>
                  <a:schemeClr val="bg1"/>
                </a:solidFill>
              </a:rPr>
              <a:t>Provincial </a:t>
            </a:r>
            <a:r>
              <a:rPr lang="en-GB" dirty="0">
                <a:solidFill>
                  <a:schemeClr val="bg1"/>
                </a:solidFill>
              </a:rPr>
              <a:t>Disaster Planning </a:t>
            </a:r>
            <a:r>
              <a:rPr lang="en-GB" dirty="0" smtClean="0">
                <a:solidFill>
                  <a:schemeClr val="bg1"/>
                </a:solidFill>
              </a:rPr>
              <a:t>Guidelines</a:t>
            </a:r>
            <a:endParaRPr lang="en-GB" dirty="0">
              <a:solidFill>
                <a:schemeClr val="bg1"/>
              </a:solidFill>
            </a:endParaRPr>
          </a:p>
          <a:p>
            <a:pPr marL="115888" lvl="0" indent="-115888">
              <a:lnSpc>
                <a:spcPct val="150000"/>
              </a:lnSpc>
              <a:buFont typeface="Arial" panose="020B0604020202020204" pitchFamily="34" charset="0"/>
              <a:buChar char="•"/>
            </a:pPr>
            <a:r>
              <a:rPr lang="en-GB" dirty="0">
                <a:solidFill>
                  <a:schemeClr val="bg1"/>
                </a:solidFill>
              </a:rPr>
              <a:t>District Planning </a:t>
            </a:r>
            <a:r>
              <a:rPr lang="en-GB" dirty="0" smtClean="0">
                <a:solidFill>
                  <a:schemeClr val="bg1"/>
                </a:solidFill>
              </a:rPr>
              <a:t>Guidelines</a:t>
            </a:r>
          </a:p>
          <a:p>
            <a:pPr marL="115888" lvl="0" indent="-115888">
              <a:lnSpc>
                <a:spcPct val="150000"/>
              </a:lnSpc>
              <a:buFont typeface="Arial" panose="020B0604020202020204" pitchFamily="34" charset="0"/>
              <a:buChar char="•"/>
            </a:pPr>
            <a:r>
              <a:rPr lang="en-GB" dirty="0" smtClean="0">
                <a:solidFill>
                  <a:schemeClr val="bg1"/>
                </a:solidFill>
              </a:rPr>
              <a:t>Guidelines on DRR Mainstreaming</a:t>
            </a:r>
          </a:p>
          <a:p>
            <a:pPr marL="115888" lvl="0" indent="-115888">
              <a:lnSpc>
                <a:spcPct val="150000"/>
              </a:lnSpc>
              <a:buFont typeface="Arial" panose="020B0604020202020204" pitchFamily="34" charset="0"/>
              <a:buChar char="•"/>
            </a:pPr>
            <a:r>
              <a:rPr lang="en-GB" b="1" dirty="0">
                <a:solidFill>
                  <a:srgbClr val="FFFF00"/>
                </a:solidFill>
              </a:rPr>
              <a:t>Guidelines for Flood </a:t>
            </a:r>
            <a:r>
              <a:rPr lang="en-GB" b="1" dirty="0" smtClean="0">
                <a:solidFill>
                  <a:srgbClr val="FFFF00"/>
                </a:solidFill>
              </a:rPr>
              <a:t>Management</a:t>
            </a:r>
            <a:endParaRPr lang="en-GB" b="1" dirty="0">
              <a:solidFill>
                <a:srgbClr val="FFFF00"/>
              </a:solidFill>
            </a:endParaRPr>
          </a:p>
          <a:p>
            <a:pPr marL="115888" lvl="0" indent="-115888">
              <a:buFont typeface="Arial" panose="020B0604020202020204" pitchFamily="34" charset="0"/>
              <a:buChar char="•"/>
            </a:pPr>
            <a:endParaRPr lang="en-GB" dirty="0">
              <a:solidFill>
                <a:schemeClr val="bg1"/>
              </a:solidFill>
            </a:endParaRPr>
          </a:p>
        </p:txBody>
      </p:sp>
      <p:sp>
        <p:nvSpPr>
          <p:cNvPr id="10" name="Slide Number Placeholder 9"/>
          <p:cNvSpPr>
            <a:spLocks noGrp="1"/>
          </p:cNvSpPr>
          <p:nvPr>
            <p:ph type="sldNum" sz="quarter" idx="12"/>
          </p:nvPr>
        </p:nvSpPr>
        <p:spPr/>
        <p:txBody>
          <a:bodyPr/>
          <a:lstStyle/>
          <a:p>
            <a:pPr>
              <a:defRPr/>
            </a:pPr>
            <a:fld id="{71F44D2C-A936-4035-804B-5B1C910B2989}" type="slidenum">
              <a:rPr lang="en-US" smtClean="0"/>
              <a:pPr>
                <a:defRPr/>
              </a:pPr>
              <a:t>55</a:t>
            </a:fld>
            <a:endParaRPr lang="en-US" dirty="0"/>
          </a:p>
        </p:txBody>
      </p:sp>
      <p:sp>
        <p:nvSpPr>
          <p:cNvPr id="11"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smtClean="0"/>
              <a:t>Preparedness Framework</a:t>
            </a:r>
            <a:endParaRPr lang="en-US" sz="4000" b="1" u="sng" dirty="0"/>
          </a:p>
        </p:txBody>
      </p:sp>
      <p:graphicFrame>
        <p:nvGraphicFramePr>
          <p:cNvPr id="2" name="Diagram 1"/>
          <p:cNvGraphicFramePr/>
          <p:nvPr>
            <p:extLst/>
          </p:nvPr>
        </p:nvGraphicFramePr>
        <p:xfrm>
          <a:off x="3077030" y="1175658"/>
          <a:ext cx="5660570" cy="4100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978900" y="3515530"/>
            <a:ext cx="1726266" cy="1015663"/>
          </a:xfrm>
          <a:prstGeom prst="rect">
            <a:avLst/>
          </a:prstGeom>
          <a:noFill/>
        </p:spPr>
        <p:txBody>
          <a:bodyPr wrap="square" rtlCol="0">
            <a:spAutoFit/>
          </a:bodyPr>
          <a:lstStyle/>
          <a:p>
            <a:pPr lvl="0"/>
            <a:r>
              <a:rPr lang="en-GB" sz="2000" dirty="0" smtClean="0">
                <a:solidFill>
                  <a:schemeClr val="bg1"/>
                </a:solidFill>
              </a:rPr>
              <a:t>Contingency</a:t>
            </a:r>
          </a:p>
          <a:p>
            <a:pPr lvl="0"/>
            <a:r>
              <a:rPr lang="en-GB" sz="2000" dirty="0" smtClean="0">
                <a:solidFill>
                  <a:schemeClr val="bg1"/>
                </a:solidFill>
              </a:rPr>
              <a:t> </a:t>
            </a:r>
            <a:r>
              <a:rPr lang="en-GB" sz="2000" dirty="0">
                <a:solidFill>
                  <a:schemeClr val="bg1"/>
                </a:solidFill>
              </a:rPr>
              <a:t>Plans</a:t>
            </a:r>
          </a:p>
          <a:p>
            <a:endParaRPr lang="en-GB" sz="2000" dirty="0">
              <a:solidFill>
                <a:schemeClr val="bg1"/>
              </a:solidFill>
            </a:endParaRPr>
          </a:p>
        </p:txBody>
      </p:sp>
      <p:sp>
        <p:nvSpPr>
          <p:cNvPr id="14" name="TextBox 13"/>
          <p:cNvSpPr txBox="1"/>
          <p:nvPr/>
        </p:nvSpPr>
        <p:spPr>
          <a:xfrm>
            <a:off x="4427445" y="3546905"/>
            <a:ext cx="1726266" cy="707886"/>
          </a:xfrm>
          <a:prstGeom prst="rect">
            <a:avLst/>
          </a:prstGeom>
          <a:noFill/>
        </p:spPr>
        <p:txBody>
          <a:bodyPr wrap="square" rtlCol="0">
            <a:spAutoFit/>
          </a:bodyPr>
          <a:lstStyle/>
          <a:p>
            <a:pPr lvl="0"/>
            <a:r>
              <a:rPr lang="en-GB" sz="2000" dirty="0">
                <a:solidFill>
                  <a:schemeClr val="bg1"/>
                </a:solidFill>
              </a:rPr>
              <a:t>SOPs / Guidelines</a:t>
            </a:r>
          </a:p>
        </p:txBody>
      </p:sp>
      <p:sp>
        <p:nvSpPr>
          <p:cNvPr id="15" name="TextBox 14"/>
          <p:cNvSpPr txBox="1"/>
          <p:nvPr/>
        </p:nvSpPr>
        <p:spPr>
          <a:xfrm>
            <a:off x="6037170" y="2263270"/>
            <a:ext cx="1726266" cy="707886"/>
          </a:xfrm>
          <a:prstGeom prst="rect">
            <a:avLst/>
          </a:prstGeom>
          <a:noFill/>
        </p:spPr>
        <p:txBody>
          <a:bodyPr wrap="square" rtlCol="0">
            <a:spAutoFit/>
          </a:bodyPr>
          <a:lstStyle/>
          <a:p>
            <a:pPr lvl="0"/>
            <a:r>
              <a:rPr lang="en-GB" sz="2000" dirty="0">
                <a:solidFill>
                  <a:schemeClr val="bg1"/>
                </a:solidFill>
              </a:rPr>
              <a:t>Response Plans</a:t>
            </a:r>
          </a:p>
        </p:txBody>
      </p:sp>
    </p:spTree>
    <p:extLst>
      <p:ext uri="{BB962C8B-B14F-4D97-AF65-F5344CB8AC3E}">
        <p14:creationId xmlns:p14="http://schemas.microsoft.com/office/powerpoint/2010/main" val="3326527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8" grpId="0" animBg="1"/>
      <p:bldGraphic spid="2"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B8ADC9-A0EC-460C-A9E1-4EE2E6B3951A}" type="slidenum">
              <a:rPr lang="en-US" smtClean="0"/>
              <a:pPr>
                <a:defRPr/>
              </a:pPr>
              <a:t>56</a:t>
            </a:fld>
            <a:endParaRPr lang="en-US" dirty="0"/>
          </a:p>
        </p:txBody>
      </p:sp>
      <p:sp>
        <p:nvSpPr>
          <p:cNvPr id="5"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a:t>DRR Initiatives</a:t>
            </a:r>
          </a:p>
        </p:txBody>
      </p:sp>
      <p:graphicFrame>
        <p:nvGraphicFramePr>
          <p:cNvPr id="3" name="Diagram 2"/>
          <p:cNvGraphicFramePr/>
          <p:nvPr>
            <p:extLst/>
          </p:nvPr>
        </p:nvGraphicFramePr>
        <p:xfrm>
          <a:off x="228601" y="1259994"/>
          <a:ext cx="11740242" cy="4308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5551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ACCAEF6E-0130-42C4-AE39-B86F4099A345}"/>
                                            </p:graphicEl>
                                          </p:spTgt>
                                        </p:tgtEl>
                                        <p:attrNameLst>
                                          <p:attrName>style.visibility</p:attrName>
                                        </p:attrNameLst>
                                      </p:cBhvr>
                                      <p:to>
                                        <p:strVal val="visible"/>
                                      </p:to>
                                    </p:set>
                                    <p:animEffect transition="in" filter="fade">
                                      <p:cBhvr>
                                        <p:cTn id="7" dur="500"/>
                                        <p:tgtEl>
                                          <p:spTgt spid="3">
                                            <p:graphicEl>
                                              <a:dgm id="{ACCAEF6E-0130-42C4-AE39-B86F4099A34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979A1F80-D081-42A8-8D86-C3424A891C79}"/>
                                            </p:graphicEl>
                                          </p:spTgt>
                                        </p:tgtEl>
                                        <p:attrNameLst>
                                          <p:attrName>style.visibility</p:attrName>
                                        </p:attrNameLst>
                                      </p:cBhvr>
                                      <p:to>
                                        <p:strVal val="visible"/>
                                      </p:to>
                                    </p:set>
                                    <p:animEffect transition="in" filter="fade">
                                      <p:cBhvr>
                                        <p:cTn id="12" dur="500"/>
                                        <p:tgtEl>
                                          <p:spTgt spid="3">
                                            <p:graphicEl>
                                              <a:dgm id="{979A1F80-D081-42A8-8D86-C3424A891C7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8DC2E92B-AFF3-438F-96C0-5A6D5349FFAE}"/>
                                            </p:graphicEl>
                                          </p:spTgt>
                                        </p:tgtEl>
                                        <p:attrNameLst>
                                          <p:attrName>style.visibility</p:attrName>
                                        </p:attrNameLst>
                                      </p:cBhvr>
                                      <p:to>
                                        <p:strVal val="visible"/>
                                      </p:to>
                                    </p:set>
                                    <p:animEffect transition="in" filter="fade">
                                      <p:cBhvr>
                                        <p:cTn id="15" dur="500"/>
                                        <p:tgtEl>
                                          <p:spTgt spid="3">
                                            <p:graphicEl>
                                              <a:dgm id="{8DC2E92B-AFF3-438F-96C0-5A6D5349FFA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8BA42C96-78ED-4788-BC90-83FA14A94DB6}"/>
                                            </p:graphicEl>
                                          </p:spTgt>
                                        </p:tgtEl>
                                        <p:attrNameLst>
                                          <p:attrName>style.visibility</p:attrName>
                                        </p:attrNameLst>
                                      </p:cBhvr>
                                      <p:to>
                                        <p:strVal val="visible"/>
                                      </p:to>
                                    </p:set>
                                    <p:animEffect transition="in" filter="fade">
                                      <p:cBhvr>
                                        <p:cTn id="20" dur="500"/>
                                        <p:tgtEl>
                                          <p:spTgt spid="3">
                                            <p:graphicEl>
                                              <a:dgm id="{8BA42C96-78ED-4788-BC90-83FA14A94DB6}"/>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64807C05-1D6A-41D2-96C3-14636ADB1087}"/>
                                            </p:graphicEl>
                                          </p:spTgt>
                                        </p:tgtEl>
                                        <p:attrNameLst>
                                          <p:attrName>style.visibility</p:attrName>
                                        </p:attrNameLst>
                                      </p:cBhvr>
                                      <p:to>
                                        <p:strVal val="visible"/>
                                      </p:to>
                                    </p:set>
                                    <p:animEffect transition="in" filter="fade">
                                      <p:cBhvr>
                                        <p:cTn id="23" dur="500"/>
                                        <p:tgtEl>
                                          <p:spTgt spid="3">
                                            <p:graphicEl>
                                              <a:dgm id="{64807C05-1D6A-41D2-96C3-14636ADB108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B8ADC9-A0EC-460C-A9E1-4EE2E6B3951A}" type="slidenum">
              <a:rPr lang="en-US" smtClean="0"/>
              <a:pPr>
                <a:defRPr/>
              </a:pPr>
              <a:t>57</a:t>
            </a:fld>
            <a:endParaRPr lang="en-US" dirty="0"/>
          </a:p>
        </p:txBody>
      </p:sp>
      <p:sp>
        <p:nvSpPr>
          <p:cNvPr id="5"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t>National DRR Policy</a:t>
            </a:r>
            <a:endParaRPr lang="en-US" altLang="en-US" sz="4000" b="1" u="sng" dirty="0"/>
          </a:p>
        </p:txBody>
      </p:sp>
      <p:sp>
        <p:nvSpPr>
          <p:cNvPr id="7" name="TextBox 6"/>
          <p:cNvSpPr txBox="1"/>
          <p:nvPr/>
        </p:nvSpPr>
        <p:spPr>
          <a:xfrm>
            <a:off x="1232309" y="1223511"/>
            <a:ext cx="3517491" cy="461665"/>
          </a:xfrm>
          <a:prstGeom prst="rect">
            <a:avLst/>
          </a:prstGeom>
          <a:solidFill>
            <a:srgbClr val="00B05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u="sng" dirty="0" smtClean="0">
                <a:solidFill>
                  <a:srgbClr val="FFFF00"/>
                </a:solidFill>
              </a:rPr>
              <a:t>Pillars of DRR Policy</a:t>
            </a:r>
            <a:endParaRPr lang="en-GB" sz="2400" dirty="0">
              <a:solidFill>
                <a:srgbClr val="FFFF00"/>
              </a:solidFill>
            </a:endParaRPr>
          </a:p>
        </p:txBody>
      </p:sp>
      <p:graphicFrame>
        <p:nvGraphicFramePr>
          <p:cNvPr id="8" name="Diagram 7"/>
          <p:cNvGraphicFramePr/>
          <p:nvPr>
            <p:extLst/>
          </p:nvPr>
        </p:nvGraphicFramePr>
        <p:xfrm>
          <a:off x="889000" y="1828801"/>
          <a:ext cx="10191750" cy="4521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478203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B8ADC9-A0EC-460C-A9E1-4EE2E6B3951A}" type="slidenum">
              <a:rPr lang="en-US" smtClean="0"/>
              <a:pPr>
                <a:defRPr/>
              </a:pPr>
              <a:t>58</a:t>
            </a:fld>
            <a:endParaRPr lang="en-US" dirty="0"/>
          </a:p>
        </p:txBody>
      </p:sp>
      <p:sp>
        <p:nvSpPr>
          <p:cNvPr id="5"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4000" b="1" u="sng" dirty="0" smtClean="0"/>
              <a:t>National DM Plan 2013 - 22</a:t>
            </a:r>
            <a:endParaRPr lang="en-US" altLang="en-US" sz="4000" b="1" u="sng" dirty="0"/>
          </a:p>
        </p:txBody>
      </p:sp>
      <p:graphicFrame>
        <p:nvGraphicFramePr>
          <p:cNvPr id="3" name="Diagram 2"/>
          <p:cNvGraphicFramePr/>
          <p:nvPr>
            <p:extLst/>
          </p:nvPr>
        </p:nvGraphicFramePr>
        <p:xfrm>
          <a:off x="261256" y="1797803"/>
          <a:ext cx="11707587" cy="4416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915981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1043307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6</a:t>
            </a:fld>
            <a:endParaRPr lang="en-US" dirty="0">
              <a:solidFill>
                <a:srgbClr val="000000"/>
              </a:solidFill>
            </a:endParaRPr>
          </a:p>
        </p:txBody>
      </p:sp>
      <p:sp>
        <p:nvSpPr>
          <p:cNvPr id="14" name="Slide Number Placeholder 12"/>
          <p:cNvSpPr txBox="1">
            <a:spLocks/>
          </p:cNvSpPr>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9B8ADC9-A0EC-460C-A9E1-4EE2E6B3951A}" type="slidenum">
              <a:rPr lang="en-US" smtClean="0">
                <a:solidFill>
                  <a:srgbClr val="000000"/>
                </a:solidFill>
              </a:rPr>
              <a:pPr>
                <a:defRPr/>
              </a:pPr>
              <a:t>6</a:t>
            </a:fld>
            <a:endParaRPr lang="en-US" dirty="0">
              <a:solidFill>
                <a:srgbClr val="000000"/>
              </a:solidFill>
            </a:endParaRPr>
          </a:p>
        </p:txBody>
      </p:sp>
      <p:sp>
        <p:nvSpPr>
          <p:cNvPr id="3" name="TextBox 2"/>
          <p:cNvSpPr txBox="1"/>
          <p:nvPr/>
        </p:nvSpPr>
        <p:spPr>
          <a:xfrm>
            <a:off x="5175772" y="2080159"/>
            <a:ext cx="2049996" cy="646331"/>
          </a:xfrm>
          <a:prstGeom prst="rect">
            <a:avLst/>
          </a:prstGeom>
          <a:noFill/>
        </p:spPr>
        <p:txBody>
          <a:bodyPr wrap="square" rtlCol="0">
            <a:spAutoFit/>
          </a:bodyPr>
          <a:lstStyle/>
          <a:p>
            <a:pPr algn="ctr"/>
            <a:r>
              <a:rPr lang="en-GB" b="1" dirty="0" smtClean="0">
                <a:solidFill>
                  <a:schemeClr val="bg1"/>
                </a:solidFill>
              </a:rPr>
              <a:t>Industrial</a:t>
            </a:r>
          </a:p>
          <a:p>
            <a:pPr algn="ctr"/>
            <a:r>
              <a:rPr lang="en-GB" b="1" dirty="0" smtClean="0">
                <a:solidFill>
                  <a:schemeClr val="bg1"/>
                </a:solidFill>
              </a:rPr>
              <a:t>Hazards</a:t>
            </a:r>
            <a:endParaRPr lang="en-GB" b="1" dirty="0">
              <a:solidFill>
                <a:schemeClr val="bg1"/>
              </a:solidFill>
            </a:endParaRPr>
          </a:p>
        </p:txBody>
      </p:sp>
      <p:sp>
        <p:nvSpPr>
          <p:cNvPr id="36" name="TextBox 35"/>
          <p:cNvSpPr txBox="1"/>
          <p:nvPr/>
        </p:nvSpPr>
        <p:spPr>
          <a:xfrm>
            <a:off x="7111831" y="1395415"/>
            <a:ext cx="1540193" cy="369332"/>
          </a:xfrm>
          <a:prstGeom prst="rect">
            <a:avLst/>
          </a:prstGeom>
          <a:noFill/>
        </p:spPr>
        <p:txBody>
          <a:bodyPr wrap="square" rtlCol="0">
            <a:spAutoFit/>
          </a:bodyPr>
          <a:lstStyle/>
          <a:p>
            <a:pPr algn="ctr"/>
            <a:r>
              <a:rPr lang="en-GB" b="1" dirty="0" smtClean="0">
                <a:solidFill>
                  <a:schemeClr val="bg1"/>
                </a:solidFill>
              </a:rPr>
              <a:t>Oil Spill</a:t>
            </a:r>
            <a:endParaRPr lang="en-GB" b="1" dirty="0">
              <a:solidFill>
                <a:schemeClr val="bg1"/>
              </a:solidFill>
            </a:endParaRPr>
          </a:p>
        </p:txBody>
      </p:sp>
      <p:sp>
        <p:nvSpPr>
          <p:cNvPr id="37" name="TextBox 36"/>
          <p:cNvSpPr txBox="1"/>
          <p:nvPr/>
        </p:nvSpPr>
        <p:spPr>
          <a:xfrm>
            <a:off x="3862150" y="4784590"/>
            <a:ext cx="1711155" cy="369332"/>
          </a:xfrm>
          <a:prstGeom prst="rect">
            <a:avLst/>
          </a:prstGeom>
          <a:noFill/>
        </p:spPr>
        <p:txBody>
          <a:bodyPr wrap="square" rtlCol="0">
            <a:spAutoFit/>
          </a:bodyPr>
          <a:lstStyle/>
          <a:p>
            <a:r>
              <a:rPr lang="en-GB" b="1" dirty="0" smtClean="0">
                <a:solidFill>
                  <a:schemeClr val="bg1"/>
                </a:solidFill>
              </a:rPr>
              <a:t>Landslide</a:t>
            </a:r>
            <a:endParaRPr lang="en-GB" b="1" dirty="0">
              <a:solidFill>
                <a:schemeClr val="bg1"/>
              </a:solidFill>
            </a:endParaRPr>
          </a:p>
        </p:txBody>
      </p:sp>
      <p:sp>
        <p:nvSpPr>
          <p:cNvPr id="38" name="TextBox 37"/>
          <p:cNvSpPr txBox="1"/>
          <p:nvPr/>
        </p:nvSpPr>
        <p:spPr>
          <a:xfrm>
            <a:off x="8607256" y="3965586"/>
            <a:ext cx="1540193" cy="646331"/>
          </a:xfrm>
          <a:prstGeom prst="rect">
            <a:avLst/>
          </a:prstGeom>
          <a:noFill/>
        </p:spPr>
        <p:txBody>
          <a:bodyPr wrap="square" rtlCol="0">
            <a:spAutoFit/>
          </a:bodyPr>
          <a:lstStyle/>
          <a:p>
            <a:pPr algn="ctr"/>
            <a:r>
              <a:rPr lang="en-GB" b="1" dirty="0" smtClean="0">
                <a:solidFill>
                  <a:schemeClr val="bg1"/>
                </a:solidFill>
              </a:rPr>
              <a:t>Tsunami &amp; </a:t>
            </a:r>
          </a:p>
          <a:p>
            <a:pPr algn="ctr"/>
            <a:r>
              <a:rPr lang="en-GB" b="1" dirty="0" smtClean="0">
                <a:solidFill>
                  <a:schemeClr val="bg1"/>
                </a:solidFill>
              </a:rPr>
              <a:t>Cyclone</a:t>
            </a:r>
            <a:endParaRPr lang="en-GB" b="1" dirty="0">
              <a:solidFill>
                <a:schemeClr val="bg1"/>
              </a:solidFill>
            </a:endParaRPr>
          </a:p>
        </p:txBody>
      </p:sp>
      <p:sp>
        <p:nvSpPr>
          <p:cNvPr id="39" name="TextBox 38"/>
          <p:cNvSpPr txBox="1"/>
          <p:nvPr/>
        </p:nvSpPr>
        <p:spPr>
          <a:xfrm>
            <a:off x="10147449" y="4844984"/>
            <a:ext cx="1725462" cy="369332"/>
          </a:xfrm>
          <a:prstGeom prst="rect">
            <a:avLst/>
          </a:prstGeom>
          <a:noFill/>
        </p:spPr>
        <p:txBody>
          <a:bodyPr wrap="square" rtlCol="0">
            <a:spAutoFit/>
          </a:bodyPr>
          <a:lstStyle/>
          <a:p>
            <a:pPr algn="ctr"/>
            <a:r>
              <a:rPr lang="en-GB" b="1" dirty="0" smtClean="0">
                <a:solidFill>
                  <a:schemeClr val="bg1"/>
                </a:solidFill>
              </a:rPr>
              <a:t>Avalanches</a:t>
            </a:r>
            <a:endParaRPr lang="en-GB" b="1" dirty="0">
              <a:solidFill>
                <a:schemeClr val="bg1"/>
              </a:solidFill>
            </a:endParaRPr>
          </a:p>
        </p:txBody>
      </p:sp>
      <p:sp>
        <p:nvSpPr>
          <p:cNvPr id="40"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Hazards in Pakistan</a:t>
            </a:r>
            <a:endParaRPr lang="en-US" sz="4000" b="1" u="sng" dirty="0">
              <a:solidFill>
                <a:schemeClr val="bg1"/>
              </a:solidFill>
              <a:ea typeface="ＭＳ Ｐゴシック" pitchFamily="34" charset="-128"/>
            </a:endParaRPr>
          </a:p>
        </p:txBody>
      </p:sp>
      <p:graphicFrame>
        <p:nvGraphicFramePr>
          <p:cNvPr id="4" name="Diagram 3"/>
          <p:cNvGraphicFramePr/>
          <p:nvPr>
            <p:extLst>
              <p:ext uri="{D42A27DB-BD31-4B8C-83A1-F6EECF244321}">
                <p14:modId xmlns:p14="http://schemas.microsoft.com/office/powerpoint/2010/main" val="1548240225"/>
              </p:ext>
            </p:extLst>
          </p:nvPr>
        </p:nvGraphicFramePr>
        <p:xfrm>
          <a:off x="731439" y="1655563"/>
          <a:ext cx="10132184" cy="4841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5"/>
          <p:cNvSpPr>
            <a:spLocks noChangeArrowheads="1"/>
          </p:cNvSpPr>
          <p:nvPr/>
        </p:nvSpPr>
        <p:spPr bwMode="auto">
          <a:xfrm>
            <a:off x="677456" y="1053597"/>
            <a:ext cx="4910137" cy="611134"/>
          </a:xfrm>
          <a:prstGeom prst="rect">
            <a:avLst/>
          </a:prstGeom>
          <a:solidFill>
            <a:schemeClr val="accent5">
              <a:lumMod val="10000"/>
            </a:schemeClr>
          </a:solidFill>
          <a:ln/>
          <a:extLst/>
        </p:spPr>
        <p:style>
          <a:lnRef idx="3">
            <a:schemeClr val="lt1"/>
          </a:lnRef>
          <a:fillRef idx="1">
            <a:schemeClr val="accent2"/>
          </a:fillRef>
          <a:effectRef idx="1">
            <a:schemeClr val="accent2"/>
          </a:effectRef>
          <a:fontRef idx="minor">
            <a:schemeClr val="lt1"/>
          </a:fontRef>
        </p:style>
        <p:txBody>
          <a:bodyPr anchor="ctr"/>
          <a:lstStyle>
            <a:lvl1pPr marL="442913" indent="-4429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ctr">
              <a:lnSpc>
                <a:spcPct val="180000"/>
              </a:lnSpc>
              <a:spcBef>
                <a:spcPct val="0"/>
              </a:spcBef>
              <a:buNone/>
            </a:pPr>
            <a:r>
              <a:rPr lang="en-US" altLang="en-US" sz="2400" b="1" dirty="0">
                <a:solidFill>
                  <a:schemeClr val="bg1"/>
                </a:solidFill>
              </a:rPr>
              <a:t>Hydro-meteorological Hazards</a:t>
            </a:r>
          </a:p>
        </p:txBody>
      </p:sp>
      <p:sp>
        <p:nvSpPr>
          <p:cNvPr id="2" name="TextBox 1"/>
          <p:cNvSpPr txBox="1"/>
          <p:nvPr/>
        </p:nvSpPr>
        <p:spPr>
          <a:xfrm>
            <a:off x="10044752" y="6237031"/>
            <a:ext cx="1214010" cy="36933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err="1" smtClean="0">
                <a:solidFill>
                  <a:schemeClr val="tx1"/>
                </a:solidFill>
              </a:rPr>
              <a:t>Cont</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2766359350"/>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6"/>
          <p:cNvSpPr/>
          <p:nvPr/>
        </p:nvSpPr>
        <p:spPr>
          <a:xfrm>
            <a:off x="1981201" y="1066800"/>
            <a:ext cx="8229600" cy="1295400"/>
          </a:xfrm>
          <a:prstGeom prst="rect">
            <a:avLst/>
          </a:prstGeom>
          <a:solidFill>
            <a:schemeClr val="accent5">
              <a:lumMod val="10000"/>
            </a:schemeClr>
          </a:solidFill>
          <a:ln>
            <a:solidFill>
              <a:schemeClr val="accent1"/>
            </a:solidFill>
          </a:ln>
          <a:scene3d>
            <a:camera prst="orthographicFront"/>
            <a:lightRig rig="threePt" dir="t"/>
          </a:scene3d>
          <a:sp3d>
            <a:bevelT w="152400" h="50800" prst="softRound"/>
            <a:bevelB w="152400" h="50800" prst="softRoun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algn="just" defTabSz="444500">
              <a:lnSpc>
                <a:spcPct val="90000"/>
              </a:lnSpc>
              <a:spcBef>
                <a:spcPct val="0"/>
              </a:spcBef>
              <a:spcAft>
                <a:spcPct val="35000"/>
              </a:spcAft>
            </a:pPr>
            <a:r>
              <a:rPr lang="en-US" sz="2400" b="1" u="sng" dirty="0">
                <a:solidFill>
                  <a:srgbClr val="FFFF00"/>
                </a:solidFill>
              </a:rPr>
              <a:t>Vision</a:t>
            </a:r>
            <a:r>
              <a:rPr lang="en-US" sz="2400" b="1" dirty="0">
                <a:solidFill>
                  <a:schemeClr val="bg1"/>
                </a:solidFill>
              </a:rPr>
              <a:t>: To ensure that the</a:t>
            </a:r>
            <a:r>
              <a:rPr lang="en-US" sz="2400" b="1" dirty="0"/>
              <a:t> </a:t>
            </a:r>
            <a:r>
              <a:rPr lang="en-US" sz="2400" b="1" dirty="0">
                <a:solidFill>
                  <a:srgbClr val="FFFF00"/>
                </a:solidFill>
              </a:rPr>
              <a:t>needs and concerns of vulnerable groups (gender, children, aged and disabled) are addressed</a:t>
            </a:r>
            <a:r>
              <a:rPr lang="en-US" sz="2400" b="1" dirty="0"/>
              <a:t> </a:t>
            </a:r>
            <a:r>
              <a:rPr lang="en-US" sz="2400" b="1" dirty="0">
                <a:solidFill>
                  <a:schemeClr val="bg1"/>
                </a:solidFill>
              </a:rPr>
              <a:t>in all phases and all types of disasters.”</a:t>
            </a:r>
          </a:p>
        </p:txBody>
      </p:sp>
      <p:sp>
        <p:nvSpPr>
          <p:cNvPr id="22" name="Down Arrow 21"/>
          <p:cNvSpPr/>
          <p:nvPr/>
        </p:nvSpPr>
        <p:spPr>
          <a:xfrm>
            <a:off x="3657600" y="2330196"/>
            <a:ext cx="381000"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pPr>
              <a:defRPr/>
            </a:pPr>
            <a:fld id="{B4495B02-B5A2-424A-9E79-BFD8DCDF9B86}" type="slidenum">
              <a:rPr lang="en-US" smtClean="0"/>
              <a:pPr>
                <a:defRPr/>
              </a:pPr>
              <a:t>60</a:t>
            </a:fld>
            <a:endParaRPr lang="en-US" dirty="0"/>
          </a:p>
        </p:txBody>
      </p:sp>
      <p:sp>
        <p:nvSpPr>
          <p:cNvPr id="16" name="Down Arrow 15"/>
          <p:cNvSpPr/>
          <p:nvPr/>
        </p:nvSpPr>
        <p:spPr>
          <a:xfrm>
            <a:off x="8229600" y="2330196"/>
            <a:ext cx="381000"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600200" y="4356320"/>
            <a:ext cx="8991600" cy="1938992"/>
          </a:xfrm>
          <a:prstGeom prst="rect">
            <a:avLst/>
          </a:prstGeom>
          <a:solidFill>
            <a:schemeClr val="accent5">
              <a:lumMod val="1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buClr>
                <a:srgbClr val="FFFF00"/>
              </a:buClr>
              <a:buFont typeface="Wingdings" pitchFamily="2" charset="2"/>
              <a:buChar char="§"/>
            </a:pPr>
            <a:r>
              <a:rPr lang="en-US" sz="2000" b="1" dirty="0">
                <a:solidFill>
                  <a:srgbClr val="FFFF00"/>
                </a:solidFill>
              </a:rPr>
              <a:t> National GCC Framework – 2014-2017  - </a:t>
            </a:r>
            <a:r>
              <a:rPr lang="en-US" sz="2000" b="1" dirty="0">
                <a:solidFill>
                  <a:schemeClr val="bg1"/>
                </a:solidFill>
              </a:rPr>
              <a:t>endorsed by all regions</a:t>
            </a:r>
          </a:p>
          <a:p>
            <a:pPr algn="just">
              <a:lnSpc>
                <a:spcPct val="150000"/>
              </a:lnSpc>
              <a:buClr>
                <a:srgbClr val="FFFF00"/>
              </a:buClr>
              <a:buFont typeface="Wingdings" pitchFamily="2" charset="2"/>
              <a:buChar char="§"/>
            </a:pPr>
            <a:r>
              <a:rPr lang="en-US" sz="2000" b="1" dirty="0">
                <a:solidFill>
                  <a:srgbClr val="3C34DC"/>
                </a:solidFill>
              </a:rPr>
              <a:t> </a:t>
            </a:r>
            <a:r>
              <a:rPr lang="en-US" sz="2000" b="1" dirty="0">
                <a:solidFill>
                  <a:srgbClr val="FFFF00"/>
                </a:solidFill>
              </a:rPr>
              <a:t>Coord mechanisms</a:t>
            </a:r>
            <a:r>
              <a:rPr lang="en-US" sz="2000" b="1" dirty="0">
                <a:solidFill>
                  <a:srgbClr val="3C34DC"/>
                </a:solidFill>
              </a:rPr>
              <a:t> </a:t>
            </a:r>
            <a:r>
              <a:rPr lang="en-US" sz="2000" b="1" dirty="0">
                <a:solidFill>
                  <a:schemeClr val="bg1"/>
                </a:solidFill>
              </a:rPr>
              <a:t>established between Federal and Provincial levels</a:t>
            </a:r>
          </a:p>
          <a:p>
            <a:pPr algn="just">
              <a:lnSpc>
                <a:spcPct val="150000"/>
              </a:lnSpc>
              <a:buClr>
                <a:srgbClr val="FFFF00"/>
              </a:buClr>
              <a:buFont typeface="Wingdings" pitchFamily="2" charset="2"/>
              <a:buChar char="§"/>
            </a:pPr>
            <a:r>
              <a:rPr lang="en-US" sz="2000" b="1" dirty="0">
                <a:solidFill>
                  <a:srgbClr val="3C34DC"/>
                </a:solidFill>
              </a:rPr>
              <a:t> </a:t>
            </a:r>
            <a:r>
              <a:rPr lang="en-US" sz="2000" b="1" dirty="0">
                <a:solidFill>
                  <a:srgbClr val="FFFF00"/>
                </a:solidFill>
              </a:rPr>
              <a:t>Policy Guidelines</a:t>
            </a:r>
            <a:r>
              <a:rPr lang="en-US" sz="2000" b="1" dirty="0">
                <a:solidFill>
                  <a:srgbClr val="3C34DC"/>
                </a:solidFill>
              </a:rPr>
              <a:t> </a:t>
            </a:r>
            <a:r>
              <a:rPr lang="en-US" sz="2000" b="1" dirty="0">
                <a:solidFill>
                  <a:schemeClr val="bg1"/>
                </a:solidFill>
              </a:rPr>
              <a:t>to Mainstream Needs &amp; Concerns of Vulnerable </a:t>
            </a:r>
            <a:r>
              <a:rPr lang="en-US" sz="2000" b="1" dirty="0" err="1">
                <a:solidFill>
                  <a:schemeClr val="bg1"/>
                </a:solidFill>
              </a:rPr>
              <a:t>Gps</a:t>
            </a:r>
            <a:endParaRPr lang="en-US" sz="2000" b="1" dirty="0">
              <a:solidFill>
                <a:schemeClr val="bg1"/>
              </a:solidFill>
            </a:endParaRPr>
          </a:p>
          <a:p>
            <a:pPr algn="just">
              <a:lnSpc>
                <a:spcPct val="150000"/>
              </a:lnSpc>
              <a:buClr>
                <a:srgbClr val="FFFF00"/>
              </a:buClr>
              <a:buFont typeface="Wingdings" pitchFamily="2" charset="2"/>
              <a:buChar char="§"/>
            </a:pPr>
            <a:r>
              <a:rPr lang="en-US" sz="2000" b="1" dirty="0"/>
              <a:t> </a:t>
            </a:r>
            <a:r>
              <a:rPr lang="en-US" sz="2000" b="1" dirty="0">
                <a:solidFill>
                  <a:srgbClr val="FFFF00"/>
                </a:solidFill>
              </a:rPr>
              <a:t>Capacity Building Workshops</a:t>
            </a:r>
            <a:r>
              <a:rPr lang="en-US" sz="2000" b="1" dirty="0">
                <a:solidFill>
                  <a:srgbClr val="3C34DC"/>
                </a:solidFill>
              </a:rPr>
              <a:t> </a:t>
            </a:r>
            <a:r>
              <a:rPr lang="en-US" sz="2000" b="1" dirty="0">
                <a:solidFill>
                  <a:schemeClr val="bg1"/>
                </a:solidFill>
              </a:rPr>
              <a:t>held in all provinces / </a:t>
            </a:r>
            <a:r>
              <a:rPr lang="en-US" sz="2000" b="1" dirty="0" smtClean="0">
                <a:solidFill>
                  <a:schemeClr val="bg1"/>
                </a:solidFill>
              </a:rPr>
              <a:t>regions</a:t>
            </a:r>
            <a:endParaRPr lang="en-US" sz="2000" dirty="0">
              <a:solidFill>
                <a:schemeClr val="bg1"/>
              </a:solidFill>
            </a:endParaRPr>
          </a:p>
        </p:txBody>
      </p:sp>
      <p:sp>
        <p:nvSpPr>
          <p:cNvPr id="15" name="AutoShape 2"/>
          <p:cNvSpPr>
            <a:spLocks noChangeArrowheads="1"/>
          </p:cNvSpPr>
          <p:nvPr/>
        </p:nvSpPr>
        <p:spPr bwMode="auto">
          <a:xfrm>
            <a:off x="1328737" y="1"/>
            <a:ext cx="9386887" cy="957942"/>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3200" b="1" u="sng" dirty="0" smtClean="0"/>
              <a:t>National Policy Guidelines on </a:t>
            </a:r>
          </a:p>
          <a:p>
            <a:pPr algn="ctr">
              <a:spcBef>
                <a:spcPct val="0"/>
              </a:spcBef>
            </a:pPr>
            <a:r>
              <a:rPr lang="en-US" altLang="en-US" sz="3200" b="1" u="sng" dirty="0" smtClean="0"/>
              <a:t>Gender and Vulnerable Groups</a:t>
            </a:r>
            <a:endParaRPr lang="en-US" altLang="en-US" sz="3200" b="1" u="sng" dirty="0"/>
          </a:p>
        </p:txBody>
      </p:sp>
      <p:sp>
        <p:nvSpPr>
          <p:cNvPr id="6" name="TextBox 5"/>
          <p:cNvSpPr txBox="1"/>
          <p:nvPr/>
        </p:nvSpPr>
        <p:spPr>
          <a:xfrm>
            <a:off x="1600200" y="2943225"/>
            <a:ext cx="4366647" cy="1200329"/>
          </a:xfrm>
          <a:prstGeom prst="rect">
            <a:avLst/>
          </a:prstGeom>
          <a:solidFill>
            <a:schemeClr val="accent5">
              <a:lumMod val="1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400050">
              <a:spcBef>
                <a:spcPct val="0"/>
              </a:spcBef>
              <a:spcAft>
                <a:spcPct val="35000"/>
              </a:spcAft>
            </a:pPr>
            <a:r>
              <a:rPr lang="en-US" b="1" dirty="0" err="1">
                <a:solidFill>
                  <a:srgbClr val="FFFF00"/>
                </a:solidFill>
              </a:rPr>
              <a:t>Obj</a:t>
            </a:r>
            <a:r>
              <a:rPr lang="en-US" b="1" dirty="0">
                <a:solidFill>
                  <a:srgbClr val="FFFF00"/>
                </a:solidFill>
              </a:rPr>
              <a:t> 1: </a:t>
            </a:r>
            <a:r>
              <a:rPr lang="en-US" b="1" dirty="0">
                <a:solidFill>
                  <a:schemeClr val="bg1"/>
                </a:solidFill>
              </a:rPr>
              <a:t>Needs and concerns of vulnerable groups integrated in all policies </a:t>
            </a:r>
            <a:r>
              <a:rPr lang="en-US" b="1" dirty="0">
                <a:solidFill>
                  <a:srgbClr val="FFFF00"/>
                </a:solidFill>
              </a:rPr>
              <a:t>for natural and man-made </a:t>
            </a:r>
            <a:r>
              <a:rPr lang="en-US" b="1" dirty="0" smtClean="0">
                <a:solidFill>
                  <a:srgbClr val="FFFF00"/>
                </a:solidFill>
              </a:rPr>
              <a:t>disasters</a:t>
            </a:r>
          </a:p>
        </p:txBody>
      </p:sp>
      <p:sp>
        <p:nvSpPr>
          <p:cNvPr id="17" name="TextBox 16"/>
          <p:cNvSpPr txBox="1"/>
          <p:nvPr/>
        </p:nvSpPr>
        <p:spPr>
          <a:xfrm>
            <a:off x="6121834" y="2957585"/>
            <a:ext cx="4423312" cy="1200329"/>
          </a:xfrm>
          <a:prstGeom prst="rect">
            <a:avLst/>
          </a:prstGeom>
          <a:solidFill>
            <a:schemeClr val="accent5">
              <a:lumMod val="1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400050">
              <a:spcBef>
                <a:spcPct val="0"/>
              </a:spcBef>
              <a:spcAft>
                <a:spcPct val="35000"/>
              </a:spcAft>
            </a:pPr>
            <a:r>
              <a:rPr lang="en-US" b="1" dirty="0" err="1">
                <a:solidFill>
                  <a:srgbClr val="FFFF00"/>
                </a:solidFill>
              </a:rPr>
              <a:t>Obj</a:t>
            </a:r>
            <a:r>
              <a:rPr lang="en-US" b="1" dirty="0">
                <a:solidFill>
                  <a:srgbClr val="FFFF00"/>
                </a:solidFill>
              </a:rPr>
              <a:t> 2: </a:t>
            </a:r>
            <a:r>
              <a:rPr lang="en-US" b="1" dirty="0">
                <a:solidFill>
                  <a:schemeClr val="bg1"/>
                </a:solidFill>
              </a:rPr>
              <a:t>Institutions strengthened and </a:t>
            </a:r>
            <a:r>
              <a:rPr lang="en-US" b="1" dirty="0" err="1">
                <a:solidFill>
                  <a:schemeClr val="bg1"/>
                </a:solidFill>
              </a:rPr>
              <a:t>coord</a:t>
            </a:r>
            <a:r>
              <a:rPr lang="en-US" b="1" dirty="0">
                <a:solidFill>
                  <a:schemeClr val="bg1"/>
                </a:solidFill>
              </a:rPr>
              <a:t> mechanisms developed to address needs and concerns</a:t>
            </a:r>
            <a:r>
              <a:rPr lang="en-US" b="1" dirty="0">
                <a:solidFill>
                  <a:srgbClr val="FFFF00"/>
                </a:solidFill>
              </a:rPr>
              <a:t> of vulnerable groups at all levels</a:t>
            </a:r>
          </a:p>
        </p:txBody>
      </p:sp>
    </p:spTree>
    <p:extLst>
      <p:ext uri="{BB962C8B-B14F-4D97-AF65-F5344CB8AC3E}">
        <p14:creationId xmlns:p14="http://schemas.microsoft.com/office/powerpoint/2010/main" val="2432217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16" grpId="0" animBg="1"/>
      <p:bldP spid="19" grpId="0" animBg="1"/>
      <p:bldP spid="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156697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2694899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3351542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18513017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9E88715-F2B9-4A3A-8579-B74D840CC0DB}" type="slidenum">
              <a:rPr lang="en-GB" smtClean="0"/>
              <a:pPr/>
              <a:t>‹#›</a:t>
            </a:fld>
            <a:endParaRPr lang="en-GB"/>
          </a:p>
        </p:txBody>
      </p:sp>
    </p:spTree>
    <p:extLst>
      <p:ext uri="{BB962C8B-B14F-4D97-AF65-F5344CB8AC3E}">
        <p14:creationId xmlns:p14="http://schemas.microsoft.com/office/powerpoint/2010/main" val="2134492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2814638" y="2657476"/>
            <a:ext cx="6324600" cy="1311275"/>
          </a:xfrm>
          <a:prstGeom prst="rect">
            <a:avLst/>
          </a:prstGeom>
          <a:noFill/>
          <a:ln w="9525">
            <a:noFill/>
            <a:miter lim="800000"/>
            <a:headEnd/>
            <a:tailEnd/>
          </a:ln>
        </p:spPr>
        <p:txBody>
          <a:bodyPr>
            <a:spAutoFit/>
          </a:bodyPr>
          <a:lstStyle/>
          <a:p>
            <a:pPr algn="ctr"/>
            <a:r>
              <a:rPr lang="en-US" sz="8000" b="1" dirty="0">
                <a:ln w="12700">
                  <a:solidFill>
                    <a:srgbClr val="6600CC"/>
                  </a:solidFill>
                  <a:prstDash val="solid"/>
                </a:ln>
                <a:solidFill>
                  <a:srgbClr val="009900"/>
                </a:solidFill>
                <a:effectLst>
                  <a:innerShdw blurRad="177800">
                    <a:schemeClr val="accent3">
                      <a:lumMod val="50000"/>
                    </a:schemeClr>
                  </a:innerShdw>
                </a:effectLst>
              </a:rPr>
              <a:t>Thank You</a:t>
            </a:r>
          </a:p>
        </p:txBody>
      </p:sp>
      <p:sp>
        <p:nvSpPr>
          <p:cNvPr id="2" name="Slide Number Placeholder 1"/>
          <p:cNvSpPr>
            <a:spLocks noGrp="1"/>
          </p:cNvSpPr>
          <p:nvPr>
            <p:ph type="sldNum" sz="quarter" idx="12"/>
          </p:nvPr>
        </p:nvSpPr>
        <p:spPr/>
        <p:txBody>
          <a:bodyPr/>
          <a:lstStyle/>
          <a:p>
            <a:pPr>
              <a:defRPr/>
            </a:pPr>
            <a:fld id="{09B8ADC9-A0EC-460C-A9E1-4EE2E6B3951A}" type="slidenum">
              <a:rPr lang="en-US" smtClean="0"/>
              <a:pPr>
                <a:defRPr/>
              </a:pPr>
              <a:t>66</a:t>
            </a:fld>
            <a:endParaRPr lang="en-US" dirty="0"/>
          </a:p>
        </p:txBody>
      </p:sp>
    </p:spTree>
    <p:extLst>
      <p:ext uri="{BB962C8B-B14F-4D97-AF65-F5344CB8AC3E}">
        <p14:creationId xmlns:p14="http://schemas.microsoft.com/office/powerpoint/2010/main" val="16062355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B8ADC9-A0EC-460C-A9E1-4EE2E6B3951A}" type="slidenum">
              <a:rPr lang="en-US" smtClean="0"/>
              <a:pPr>
                <a:defRPr/>
              </a:pPr>
              <a:t>67</a:t>
            </a:fld>
            <a:endParaRPr lang="en-US" dirty="0"/>
          </a:p>
        </p:txBody>
      </p:sp>
      <p:sp>
        <p:nvSpPr>
          <p:cNvPr id="3" name="Rectangle 2"/>
          <p:cNvSpPr/>
          <p:nvPr/>
        </p:nvSpPr>
        <p:spPr>
          <a:xfrm>
            <a:off x="0" y="0"/>
            <a:ext cx="2090057" cy="11919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0101943" y="0"/>
            <a:ext cx="2090057" cy="11919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25999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68</a:t>
            </a:fld>
            <a:endParaRPr lang="en-US" dirty="0">
              <a:solidFill>
                <a:srgbClr val="000000"/>
              </a:solidFill>
            </a:endParaRPr>
          </a:p>
        </p:txBody>
      </p:sp>
      <p:sp>
        <p:nvSpPr>
          <p:cNvPr id="5"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eaLnBrk="0" fontAlgn="base" hangingPunct="0">
              <a:spcBef>
                <a:spcPct val="0"/>
              </a:spcBef>
              <a:spcAft>
                <a:spcPct val="0"/>
              </a:spcAft>
            </a:pPr>
            <a:r>
              <a:rPr lang="en-US" sz="4000" b="1" dirty="0" smtClean="0">
                <a:solidFill>
                  <a:schemeClr val="bg1"/>
                </a:solidFill>
                <a:latin typeface="Arial" panose="020B0604020202020204" pitchFamily="34" charset="0"/>
                <a:ea typeface="ＭＳ Ｐゴシック" pitchFamily="34" charset="-128"/>
                <a:cs typeface="Arial" panose="020B0604020202020204" pitchFamily="34" charset="0"/>
              </a:rPr>
              <a:t>Earthquake - 2005 </a:t>
            </a:r>
          </a:p>
        </p:txBody>
      </p:sp>
      <p:pic>
        <p:nvPicPr>
          <p:cNvPr id="6" name="Picture 2" descr="G:\finel\01 (13).JPG"/>
          <p:cNvPicPr>
            <a:picLocks noChangeAspect="1" noChangeArrowheads="1"/>
          </p:cNvPicPr>
          <p:nvPr/>
        </p:nvPicPr>
        <p:blipFill>
          <a:blip r:embed="rId3" cstate="print"/>
          <a:srcRect/>
          <a:stretch>
            <a:fillRect/>
          </a:stretch>
        </p:blipFill>
        <p:spPr bwMode="auto">
          <a:xfrm>
            <a:off x="2117459" y="1143001"/>
            <a:ext cx="7840925" cy="5199232"/>
          </a:xfrm>
          <a:prstGeom prst="rect">
            <a:avLst/>
          </a:prstGeom>
          <a:noFill/>
          <a:ln w="9525">
            <a:noFill/>
            <a:miter lim="800000"/>
            <a:headEnd/>
            <a:tailEnd/>
          </a:ln>
        </p:spPr>
      </p:pic>
      <p:sp>
        <p:nvSpPr>
          <p:cNvPr id="8" name="Rectangle 32"/>
          <p:cNvSpPr>
            <a:spLocks noChangeArrowheads="1"/>
          </p:cNvSpPr>
          <p:nvPr/>
        </p:nvSpPr>
        <p:spPr bwMode="auto">
          <a:xfrm>
            <a:off x="2117459" y="1743927"/>
            <a:ext cx="7840925" cy="4616648"/>
          </a:xfrm>
          <a:prstGeom prst="rect">
            <a:avLst/>
          </a:prstGeom>
          <a:solidFill>
            <a:schemeClr val="bg1">
              <a:lumMod val="85000"/>
              <a:alpha val="72940"/>
            </a:schemeClr>
          </a:solidFill>
          <a:ln w="9525">
            <a:noFill/>
            <a:miter lim="800000"/>
            <a:headEnd/>
            <a:tailEnd/>
          </a:ln>
        </p:spPr>
        <p:txBody>
          <a:bodyPr wrap="square">
            <a:spAutoFit/>
          </a:bodyPr>
          <a:lstStyle/>
          <a:p>
            <a:pPr marL="120650" indent="336550" eaLnBrk="0" fontAlgn="base" hangingPunct="0">
              <a:lnSpc>
                <a:spcPct val="150000"/>
              </a:lnSpc>
              <a:spcBef>
                <a:spcPct val="0"/>
              </a:spcBef>
              <a:spcAft>
                <a:spcPct val="0"/>
              </a:spcAft>
              <a:buFontTx/>
              <a:buChar char="•"/>
            </a:pPr>
            <a:r>
              <a:rPr lang="en-US" sz="2800" b="1" dirty="0">
                <a:solidFill>
                  <a:srgbClr val="FF0000"/>
                </a:solidFill>
                <a:ea typeface="Arial Unicode MS" pitchFamily="34" charset="-128"/>
                <a:cs typeface="Arial Unicode MS" pitchFamily="34" charset="-128"/>
              </a:rPr>
              <a:t>Human Loss	     		-	73,338</a:t>
            </a:r>
          </a:p>
          <a:p>
            <a:pPr marL="120650" indent="336550" eaLnBrk="0" fontAlgn="base" hangingPunct="0">
              <a:lnSpc>
                <a:spcPct val="150000"/>
              </a:lnSpc>
              <a:spcBef>
                <a:spcPct val="0"/>
              </a:spcBef>
              <a:spcAft>
                <a:spcPct val="0"/>
              </a:spcAft>
              <a:buFontTx/>
              <a:buChar char="•"/>
            </a:pPr>
            <a:r>
              <a:rPr lang="en-US" sz="2800" b="1" dirty="0">
                <a:solidFill>
                  <a:srgbClr val="FF0000"/>
                </a:solidFill>
                <a:ea typeface="Arial Unicode MS" pitchFamily="34" charset="-128"/>
                <a:cs typeface="Arial Unicode MS" pitchFamily="34" charset="-128"/>
              </a:rPr>
              <a:t>Injured			     	-	1,28,309</a:t>
            </a:r>
          </a:p>
          <a:p>
            <a:pPr marL="120650" indent="336550" eaLnBrk="0" fontAlgn="base" hangingPunct="0">
              <a:lnSpc>
                <a:spcPct val="150000"/>
              </a:lnSpc>
              <a:spcBef>
                <a:spcPct val="0"/>
              </a:spcBef>
              <a:spcAft>
                <a:spcPct val="0"/>
              </a:spcAft>
              <a:buFontTx/>
              <a:buChar char="•"/>
            </a:pPr>
            <a:r>
              <a:rPr lang="en-US" sz="2800" b="1" dirty="0">
                <a:solidFill>
                  <a:srgbClr val="3C34DC"/>
                </a:solidFill>
                <a:ea typeface="Arial Unicode MS" pitchFamily="34" charset="-128"/>
                <a:cs typeface="Arial Unicode MS" pitchFamily="34" charset="-128"/>
              </a:rPr>
              <a:t>Families Affected		- 	500,000</a:t>
            </a:r>
          </a:p>
          <a:p>
            <a:pPr marL="120650" indent="336550" eaLnBrk="0" fontAlgn="base" hangingPunct="0">
              <a:lnSpc>
                <a:spcPct val="150000"/>
              </a:lnSpc>
              <a:spcBef>
                <a:spcPct val="0"/>
              </a:spcBef>
              <a:spcAft>
                <a:spcPct val="0"/>
              </a:spcAft>
              <a:buFontTx/>
              <a:buChar char="•"/>
            </a:pPr>
            <a:r>
              <a:rPr lang="en-US" sz="2800" b="1" dirty="0">
                <a:solidFill>
                  <a:srgbClr val="3C34DC"/>
                </a:solidFill>
                <a:ea typeface="ＭＳ Ｐゴシック" pitchFamily="34" charset="-128"/>
              </a:rPr>
              <a:t>Houses				- 	7,87,583</a:t>
            </a:r>
          </a:p>
          <a:p>
            <a:pPr marL="120650" indent="336550" eaLnBrk="0" fontAlgn="base" hangingPunct="0">
              <a:lnSpc>
                <a:spcPct val="150000"/>
              </a:lnSpc>
              <a:spcBef>
                <a:spcPct val="0"/>
              </a:spcBef>
              <a:spcAft>
                <a:spcPct val="0"/>
              </a:spcAft>
              <a:buFontTx/>
              <a:buChar char="•"/>
            </a:pPr>
            <a:r>
              <a:rPr lang="en-US" sz="2800" b="1" dirty="0">
                <a:solidFill>
                  <a:srgbClr val="3C34DC"/>
                </a:solidFill>
                <a:ea typeface="ＭＳ Ｐゴシック" pitchFamily="34" charset="-128"/>
              </a:rPr>
              <a:t>Educational Institutes	-	1,1456</a:t>
            </a:r>
          </a:p>
          <a:p>
            <a:pPr marL="120650" indent="336550" eaLnBrk="0" fontAlgn="base" hangingPunct="0">
              <a:lnSpc>
                <a:spcPct val="150000"/>
              </a:lnSpc>
              <a:spcBef>
                <a:spcPct val="0"/>
              </a:spcBef>
              <a:spcAft>
                <a:spcPct val="0"/>
              </a:spcAft>
              <a:buFontTx/>
              <a:buChar char="•"/>
            </a:pPr>
            <a:r>
              <a:rPr lang="en-US" sz="2800" b="1" dirty="0">
                <a:solidFill>
                  <a:srgbClr val="3C34DC"/>
                </a:solidFill>
                <a:ea typeface="ＭＳ Ｐゴシック" pitchFamily="34" charset="-128"/>
              </a:rPr>
              <a:t>Health institutes		-	782 </a:t>
            </a:r>
          </a:p>
          <a:p>
            <a:pPr marL="120650" indent="336550" eaLnBrk="0" fontAlgn="base" hangingPunct="0">
              <a:lnSpc>
                <a:spcPct val="150000"/>
              </a:lnSpc>
              <a:spcBef>
                <a:spcPct val="0"/>
              </a:spcBef>
              <a:spcAft>
                <a:spcPct val="0"/>
              </a:spcAft>
              <a:buFontTx/>
              <a:buChar char="•"/>
            </a:pPr>
            <a:r>
              <a:rPr lang="en-US" sz="2800" b="1" dirty="0">
                <a:solidFill>
                  <a:srgbClr val="3C34DC"/>
                </a:solidFill>
                <a:ea typeface="ＭＳ Ｐゴシック" pitchFamily="34" charset="-128"/>
              </a:rPr>
              <a:t>Roads				-	1,1963 </a:t>
            </a:r>
            <a:r>
              <a:rPr lang="en-US" sz="2800" b="1" dirty="0" err="1">
                <a:solidFill>
                  <a:srgbClr val="3C34DC"/>
                </a:solidFill>
                <a:ea typeface="ＭＳ Ｐゴシック" pitchFamily="34" charset="-128"/>
              </a:rPr>
              <a:t>kms</a:t>
            </a:r>
            <a:endParaRPr lang="en-US" sz="2400" b="1" dirty="0">
              <a:solidFill>
                <a:srgbClr val="3C34DC"/>
              </a:solidFill>
              <a:ea typeface="Arial Unicode MS" pitchFamily="34" charset="-128"/>
              <a:cs typeface="Arial Unicode MS" pitchFamily="34" charset="-128"/>
            </a:endParaRPr>
          </a:p>
        </p:txBody>
      </p:sp>
      <p:sp>
        <p:nvSpPr>
          <p:cNvPr id="3" name="TextBox 2"/>
          <p:cNvSpPr txBox="1"/>
          <p:nvPr/>
        </p:nvSpPr>
        <p:spPr>
          <a:xfrm>
            <a:off x="4171956" y="1171575"/>
            <a:ext cx="3500438" cy="523220"/>
          </a:xfrm>
          <a:prstGeom prst="rect">
            <a:avLst/>
          </a:prstGeom>
          <a:solidFill>
            <a:srgbClr val="99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sz="2800" b="1" dirty="0" smtClean="0">
                <a:solidFill>
                  <a:schemeClr val="bg1"/>
                </a:solidFill>
              </a:rPr>
              <a:t>A Wake up Call</a:t>
            </a:r>
            <a:endParaRPr lang="en-GB" sz="2800" b="1" dirty="0">
              <a:solidFill>
                <a:schemeClr val="bg1"/>
              </a:solidFill>
            </a:endParaRPr>
          </a:p>
        </p:txBody>
      </p:sp>
      <p:sp>
        <p:nvSpPr>
          <p:cNvPr id="2" name="Action Button: Beginning 1">
            <a:hlinkClick r:id="rId4" action="ppaction://hlinksldjump" highlightClick="1"/>
          </p:cNvPr>
          <p:cNvSpPr/>
          <p:nvPr/>
        </p:nvSpPr>
        <p:spPr>
          <a:xfrm>
            <a:off x="10515600" y="6342233"/>
            <a:ext cx="558800" cy="221127"/>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853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69</a:t>
            </a:fld>
            <a:endParaRPr lang="en-US" dirty="0">
              <a:solidFill>
                <a:srgbClr val="000000"/>
              </a:solidFill>
            </a:endParaRPr>
          </a:p>
        </p:txBody>
      </p:sp>
      <p:sp>
        <p:nvSpPr>
          <p:cNvPr id="5"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eaLnBrk="0" fontAlgn="base" hangingPunct="0">
              <a:spcBef>
                <a:spcPct val="0"/>
              </a:spcBef>
              <a:spcAft>
                <a:spcPct val="0"/>
              </a:spcAft>
            </a:pPr>
            <a:r>
              <a:rPr lang="en-US" sz="4000" b="1" dirty="0" smtClean="0">
                <a:solidFill>
                  <a:schemeClr val="bg1"/>
                </a:solidFill>
                <a:latin typeface="Arial" panose="020B0604020202020204" pitchFamily="34" charset="0"/>
                <a:ea typeface="ＭＳ Ｐゴシック" pitchFamily="34" charset="-128"/>
                <a:cs typeface="Arial" panose="020B0604020202020204" pitchFamily="34" charset="0"/>
              </a:rPr>
              <a:t>Provincial Resolution</a:t>
            </a:r>
          </a:p>
        </p:txBody>
      </p:sp>
      <p:sp>
        <p:nvSpPr>
          <p:cNvPr id="9" name="Subtitle 4"/>
          <p:cNvSpPr txBox="1">
            <a:spLocks/>
          </p:cNvSpPr>
          <p:nvPr/>
        </p:nvSpPr>
        <p:spPr bwMode="auto">
          <a:xfrm>
            <a:off x="553594" y="1918567"/>
            <a:ext cx="10808950" cy="3090846"/>
          </a:xfrm>
          <a:prstGeom prst="rect">
            <a:avLst/>
          </a:prstGeom>
          <a:solidFill>
            <a:srgbClr val="0E1E20"/>
          </a:solidFill>
          <a:ln w="38100">
            <a:solidFill>
              <a:srgbClr val="FF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lIns="90488" tIns="44450" rIns="90488" bIns="44450"/>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lnSpc>
                <a:spcPct val="200000"/>
              </a:lnSpc>
              <a:spcBef>
                <a:spcPct val="0"/>
              </a:spcBef>
              <a:buFont typeface="Arial" panose="020B0604020202020204" pitchFamily="34" charset="0"/>
              <a:buNone/>
              <a:defRPr/>
            </a:pPr>
            <a:r>
              <a:rPr lang="en-US" altLang="en-US" sz="2000" dirty="0">
                <a:solidFill>
                  <a:schemeClr val="bg1"/>
                </a:solidFill>
                <a:latin typeface="Arial" panose="020B0604020202020204" pitchFamily="34" charset="0"/>
              </a:rPr>
              <a:t>	</a:t>
            </a:r>
            <a:r>
              <a:rPr lang="en-US" altLang="en-US" sz="2000" dirty="0" smtClean="0">
                <a:solidFill>
                  <a:schemeClr val="bg1"/>
                </a:solidFill>
                <a:latin typeface="Arial" panose="020B0604020202020204" pitchFamily="34" charset="0"/>
              </a:rPr>
              <a:t>“The </a:t>
            </a:r>
            <a:r>
              <a:rPr lang="en-US" altLang="en-US" sz="2000" b="1" dirty="0" smtClean="0">
                <a:solidFill>
                  <a:srgbClr val="FFFF00"/>
                </a:solidFill>
                <a:latin typeface="Arial" panose="020B0604020202020204" pitchFamily="34" charset="0"/>
              </a:rPr>
              <a:t>Provincial Assembly</a:t>
            </a:r>
            <a:r>
              <a:rPr lang="en-US" altLang="en-US" sz="2000" dirty="0" smtClean="0">
                <a:solidFill>
                  <a:schemeClr val="bg1"/>
                </a:solidFill>
                <a:latin typeface="Arial" panose="020B0604020202020204" pitchFamily="34" charset="0"/>
              </a:rPr>
              <a:t> of the Punjab in pursuance of </a:t>
            </a:r>
            <a:r>
              <a:rPr lang="en-US" altLang="en-US" sz="2000" b="1" dirty="0" smtClean="0">
                <a:solidFill>
                  <a:srgbClr val="FFFF00"/>
                </a:solidFill>
                <a:latin typeface="Arial" panose="020B0604020202020204" pitchFamily="34" charset="0"/>
              </a:rPr>
              <a:t>Article 144 </a:t>
            </a:r>
            <a:r>
              <a:rPr lang="en-US" altLang="en-US" sz="2000" dirty="0" smtClean="0">
                <a:solidFill>
                  <a:schemeClr val="bg1"/>
                </a:solidFill>
                <a:latin typeface="Arial" panose="020B0604020202020204" pitchFamily="34" charset="0"/>
              </a:rPr>
              <a:t>of Constitution of Islamic Republic of Pakistan </a:t>
            </a:r>
            <a:r>
              <a:rPr lang="en-US" altLang="en-US" sz="2000" b="1" dirty="0" smtClean="0">
                <a:solidFill>
                  <a:srgbClr val="FFFF00"/>
                </a:solidFill>
                <a:latin typeface="Arial" panose="020B0604020202020204" pitchFamily="34" charset="0"/>
              </a:rPr>
              <a:t>passes a Resolution</a:t>
            </a:r>
            <a:r>
              <a:rPr lang="en-US" altLang="en-US" sz="2000" dirty="0" smtClean="0">
                <a:solidFill>
                  <a:srgbClr val="FFFF00"/>
                </a:solidFill>
                <a:latin typeface="Arial" panose="020B0604020202020204" pitchFamily="34" charset="0"/>
              </a:rPr>
              <a:t> </a:t>
            </a:r>
            <a:r>
              <a:rPr lang="en-US" altLang="en-US" sz="2000" dirty="0" smtClean="0">
                <a:solidFill>
                  <a:schemeClr val="bg1"/>
                </a:solidFill>
                <a:latin typeface="Arial" panose="020B0604020202020204" pitchFamily="34" charset="0"/>
              </a:rPr>
              <a:t>to the effect </a:t>
            </a:r>
            <a:r>
              <a:rPr lang="en-US" altLang="en-US" sz="2000" b="1" dirty="0" smtClean="0">
                <a:solidFill>
                  <a:srgbClr val="FFFF00"/>
                </a:solidFill>
                <a:latin typeface="Arial" panose="020B0604020202020204" pitchFamily="34" charset="0"/>
              </a:rPr>
              <a:t>that Parliament</a:t>
            </a:r>
            <a:r>
              <a:rPr lang="en-US" altLang="en-US" sz="2000" dirty="0" smtClean="0">
                <a:solidFill>
                  <a:srgbClr val="FFFF00"/>
                </a:solidFill>
                <a:latin typeface="Arial" panose="020B0604020202020204" pitchFamily="34" charset="0"/>
              </a:rPr>
              <a:t> </a:t>
            </a:r>
            <a:r>
              <a:rPr lang="en-US" altLang="en-US" sz="2000" dirty="0" smtClean="0">
                <a:solidFill>
                  <a:schemeClr val="bg1"/>
                </a:solidFill>
                <a:latin typeface="Arial" panose="020B0604020202020204" pitchFamily="34" charset="0"/>
              </a:rPr>
              <a:t>(</a:t>
            </a:r>
            <a:r>
              <a:rPr lang="en-US" altLang="en-US" sz="2000" dirty="0" err="1" smtClean="0">
                <a:solidFill>
                  <a:schemeClr val="bg1"/>
                </a:solidFill>
                <a:latin typeface="Arial" panose="020B0604020202020204" pitchFamily="34" charset="0"/>
              </a:rPr>
              <a:t>Majlis</a:t>
            </a:r>
            <a:r>
              <a:rPr lang="en-US" altLang="en-US" sz="2000" dirty="0" smtClean="0">
                <a:solidFill>
                  <a:schemeClr val="bg1"/>
                </a:solidFill>
                <a:latin typeface="Arial" panose="020B0604020202020204" pitchFamily="34" charset="0"/>
              </a:rPr>
              <a:t>-e-</a:t>
            </a:r>
            <a:r>
              <a:rPr lang="en-US" altLang="en-US" sz="2000" dirty="0" err="1" smtClean="0">
                <a:solidFill>
                  <a:schemeClr val="bg1"/>
                </a:solidFill>
                <a:latin typeface="Arial" panose="020B0604020202020204" pitchFamily="34" charset="0"/>
              </a:rPr>
              <a:t>Shoora</a:t>
            </a:r>
            <a:r>
              <a:rPr lang="en-US" altLang="en-US" sz="2000" dirty="0" smtClean="0">
                <a:solidFill>
                  <a:schemeClr val="bg1"/>
                </a:solidFill>
                <a:latin typeface="Arial" panose="020B0604020202020204" pitchFamily="34" charset="0"/>
              </a:rPr>
              <a:t>) may by Law </a:t>
            </a:r>
            <a:r>
              <a:rPr lang="en-US" altLang="en-US" sz="2000" b="1" dirty="0" smtClean="0">
                <a:solidFill>
                  <a:srgbClr val="FFFF00"/>
                </a:solidFill>
                <a:latin typeface="Arial" panose="020B0604020202020204" pitchFamily="34" charset="0"/>
              </a:rPr>
              <a:t>regulate the setting up</a:t>
            </a:r>
            <a:r>
              <a:rPr lang="en-US" altLang="en-US" sz="2000" dirty="0" smtClean="0">
                <a:solidFill>
                  <a:srgbClr val="FFFF00"/>
                </a:solidFill>
                <a:latin typeface="Arial" panose="020B0604020202020204" pitchFamily="34" charset="0"/>
              </a:rPr>
              <a:t> </a:t>
            </a:r>
            <a:r>
              <a:rPr lang="en-US" altLang="en-US" sz="2000" dirty="0" smtClean="0">
                <a:solidFill>
                  <a:schemeClr val="bg1"/>
                </a:solidFill>
                <a:latin typeface="Arial" panose="020B0604020202020204" pitchFamily="34" charset="0"/>
              </a:rPr>
              <a:t>of the coordinated and comprehensive </a:t>
            </a:r>
            <a:r>
              <a:rPr lang="en-US" altLang="en-US" sz="2000" b="1" dirty="0" smtClean="0">
                <a:solidFill>
                  <a:srgbClr val="FFFF00"/>
                </a:solidFill>
                <a:latin typeface="Arial" panose="020B0604020202020204" pitchFamily="34" charset="0"/>
              </a:rPr>
              <a:t>National Disaster Management System </a:t>
            </a:r>
            <a:r>
              <a:rPr lang="en-US" altLang="en-US" sz="2000" dirty="0" smtClean="0">
                <a:solidFill>
                  <a:schemeClr val="bg1"/>
                </a:solidFill>
                <a:latin typeface="Arial" panose="020B0604020202020204" pitchFamily="34" charset="0"/>
              </a:rPr>
              <a:t>and provide for matters connected therewith or incidental thereto”</a:t>
            </a:r>
            <a:endParaRPr lang="en-US" altLang="en-US" sz="2000" dirty="0">
              <a:solidFill>
                <a:schemeClr val="bg1"/>
              </a:solidFill>
              <a:latin typeface="Arial" panose="020B0604020202020204" pitchFamily="34" charset="0"/>
            </a:endParaRPr>
          </a:p>
        </p:txBody>
      </p:sp>
      <p:sp>
        <p:nvSpPr>
          <p:cNvPr id="10" name="Action Button: Beginning 9">
            <a:hlinkClick r:id="rId3" action="ppaction://hlinksldjump" highlightClick="1"/>
          </p:cNvPr>
          <p:cNvSpPr/>
          <p:nvPr/>
        </p:nvSpPr>
        <p:spPr>
          <a:xfrm>
            <a:off x="10515600" y="6342233"/>
            <a:ext cx="558800" cy="221127"/>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4310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a:t>
            </a:fld>
            <a:endParaRPr lang="en-US" dirty="0">
              <a:solidFill>
                <a:srgbClr val="000000"/>
              </a:solidFill>
            </a:endParaRPr>
          </a:p>
        </p:txBody>
      </p:sp>
      <p:sp>
        <p:nvSpPr>
          <p:cNvPr id="14" name="Slide Number Placeholder 12"/>
          <p:cNvSpPr txBox="1">
            <a:spLocks/>
          </p:cNvSpPr>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9B8ADC9-A0EC-460C-A9E1-4EE2E6B3951A}" type="slidenum">
              <a:rPr lang="en-US" smtClean="0">
                <a:solidFill>
                  <a:srgbClr val="000000"/>
                </a:solidFill>
              </a:rPr>
              <a:pPr>
                <a:defRPr/>
              </a:pPr>
              <a:t>7</a:t>
            </a:fld>
            <a:endParaRPr lang="en-US" dirty="0">
              <a:solidFill>
                <a:srgbClr val="000000"/>
              </a:solidFill>
            </a:endParaRPr>
          </a:p>
        </p:txBody>
      </p:sp>
      <p:sp>
        <p:nvSpPr>
          <p:cNvPr id="3" name="TextBox 2"/>
          <p:cNvSpPr txBox="1"/>
          <p:nvPr/>
        </p:nvSpPr>
        <p:spPr>
          <a:xfrm>
            <a:off x="5175772" y="2080159"/>
            <a:ext cx="2049996" cy="646331"/>
          </a:xfrm>
          <a:prstGeom prst="rect">
            <a:avLst/>
          </a:prstGeom>
          <a:noFill/>
        </p:spPr>
        <p:txBody>
          <a:bodyPr wrap="square" rtlCol="0">
            <a:spAutoFit/>
          </a:bodyPr>
          <a:lstStyle/>
          <a:p>
            <a:pPr algn="ctr"/>
            <a:r>
              <a:rPr lang="en-GB" b="1" dirty="0" smtClean="0">
                <a:solidFill>
                  <a:schemeClr val="bg1"/>
                </a:solidFill>
              </a:rPr>
              <a:t>Industrial</a:t>
            </a:r>
          </a:p>
          <a:p>
            <a:pPr algn="ctr"/>
            <a:r>
              <a:rPr lang="en-GB" b="1" dirty="0" smtClean="0">
                <a:solidFill>
                  <a:schemeClr val="bg1"/>
                </a:solidFill>
              </a:rPr>
              <a:t>Hazards</a:t>
            </a:r>
            <a:endParaRPr lang="en-GB" b="1" dirty="0">
              <a:solidFill>
                <a:schemeClr val="bg1"/>
              </a:solidFill>
            </a:endParaRPr>
          </a:p>
        </p:txBody>
      </p:sp>
      <p:sp>
        <p:nvSpPr>
          <p:cNvPr id="36" name="TextBox 35"/>
          <p:cNvSpPr txBox="1"/>
          <p:nvPr/>
        </p:nvSpPr>
        <p:spPr>
          <a:xfrm>
            <a:off x="7111831" y="1395415"/>
            <a:ext cx="1540193" cy="369332"/>
          </a:xfrm>
          <a:prstGeom prst="rect">
            <a:avLst/>
          </a:prstGeom>
          <a:noFill/>
        </p:spPr>
        <p:txBody>
          <a:bodyPr wrap="square" rtlCol="0">
            <a:spAutoFit/>
          </a:bodyPr>
          <a:lstStyle/>
          <a:p>
            <a:pPr algn="ctr"/>
            <a:r>
              <a:rPr lang="en-GB" b="1" dirty="0" smtClean="0">
                <a:solidFill>
                  <a:schemeClr val="bg1"/>
                </a:solidFill>
              </a:rPr>
              <a:t>Oil Spill</a:t>
            </a:r>
            <a:endParaRPr lang="en-GB" b="1" dirty="0">
              <a:solidFill>
                <a:schemeClr val="bg1"/>
              </a:solidFill>
            </a:endParaRPr>
          </a:p>
        </p:txBody>
      </p:sp>
      <p:sp>
        <p:nvSpPr>
          <p:cNvPr id="37" name="TextBox 36"/>
          <p:cNvSpPr txBox="1"/>
          <p:nvPr/>
        </p:nvSpPr>
        <p:spPr>
          <a:xfrm>
            <a:off x="3862150" y="4784590"/>
            <a:ext cx="1711155" cy="369332"/>
          </a:xfrm>
          <a:prstGeom prst="rect">
            <a:avLst/>
          </a:prstGeom>
          <a:noFill/>
        </p:spPr>
        <p:txBody>
          <a:bodyPr wrap="square" rtlCol="0">
            <a:spAutoFit/>
          </a:bodyPr>
          <a:lstStyle/>
          <a:p>
            <a:r>
              <a:rPr lang="en-GB" b="1" dirty="0" smtClean="0">
                <a:solidFill>
                  <a:schemeClr val="bg1"/>
                </a:solidFill>
              </a:rPr>
              <a:t>Landslide</a:t>
            </a:r>
            <a:endParaRPr lang="en-GB" b="1" dirty="0">
              <a:solidFill>
                <a:schemeClr val="bg1"/>
              </a:solidFill>
            </a:endParaRPr>
          </a:p>
        </p:txBody>
      </p:sp>
      <p:sp>
        <p:nvSpPr>
          <p:cNvPr id="38" name="TextBox 37"/>
          <p:cNvSpPr txBox="1"/>
          <p:nvPr/>
        </p:nvSpPr>
        <p:spPr>
          <a:xfrm>
            <a:off x="8607256" y="3965586"/>
            <a:ext cx="1540193" cy="646331"/>
          </a:xfrm>
          <a:prstGeom prst="rect">
            <a:avLst/>
          </a:prstGeom>
          <a:noFill/>
        </p:spPr>
        <p:txBody>
          <a:bodyPr wrap="square" rtlCol="0">
            <a:spAutoFit/>
          </a:bodyPr>
          <a:lstStyle/>
          <a:p>
            <a:pPr algn="ctr"/>
            <a:r>
              <a:rPr lang="en-GB" b="1" dirty="0" smtClean="0">
                <a:solidFill>
                  <a:schemeClr val="bg1"/>
                </a:solidFill>
              </a:rPr>
              <a:t>Tsunami &amp; </a:t>
            </a:r>
          </a:p>
          <a:p>
            <a:pPr algn="ctr"/>
            <a:r>
              <a:rPr lang="en-GB" b="1" dirty="0" smtClean="0">
                <a:solidFill>
                  <a:schemeClr val="bg1"/>
                </a:solidFill>
              </a:rPr>
              <a:t>Cyclone</a:t>
            </a:r>
            <a:endParaRPr lang="en-GB" b="1" dirty="0">
              <a:solidFill>
                <a:schemeClr val="bg1"/>
              </a:solidFill>
            </a:endParaRPr>
          </a:p>
        </p:txBody>
      </p:sp>
      <p:sp>
        <p:nvSpPr>
          <p:cNvPr id="39" name="TextBox 38"/>
          <p:cNvSpPr txBox="1"/>
          <p:nvPr/>
        </p:nvSpPr>
        <p:spPr>
          <a:xfrm>
            <a:off x="10147449" y="4844984"/>
            <a:ext cx="1725462" cy="369332"/>
          </a:xfrm>
          <a:prstGeom prst="rect">
            <a:avLst/>
          </a:prstGeom>
          <a:noFill/>
        </p:spPr>
        <p:txBody>
          <a:bodyPr wrap="square" rtlCol="0">
            <a:spAutoFit/>
          </a:bodyPr>
          <a:lstStyle/>
          <a:p>
            <a:pPr algn="ctr"/>
            <a:r>
              <a:rPr lang="en-GB" b="1" dirty="0" smtClean="0">
                <a:solidFill>
                  <a:schemeClr val="bg1"/>
                </a:solidFill>
              </a:rPr>
              <a:t>Avalanches</a:t>
            </a:r>
            <a:endParaRPr lang="en-GB" b="1" dirty="0">
              <a:solidFill>
                <a:schemeClr val="bg1"/>
              </a:solidFill>
            </a:endParaRPr>
          </a:p>
        </p:txBody>
      </p:sp>
      <p:sp>
        <p:nvSpPr>
          <p:cNvPr id="40"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Hazards in Pakistan</a:t>
            </a:r>
            <a:endParaRPr lang="en-US" sz="4000" b="1" u="sng" dirty="0">
              <a:solidFill>
                <a:schemeClr val="bg1"/>
              </a:solidFill>
              <a:ea typeface="ＭＳ Ｐゴシック" pitchFamily="34" charset="-128"/>
            </a:endParaRPr>
          </a:p>
        </p:txBody>
      </p:sp>
      <p:sp>
        <p:nvSpPr>
          <p:cNvPr id="12" name="Rectangle 5"/>
          <p:cNvSpPr>
            <a:spLocks noChangeArrowheads="1"/>
          </p:cNvSpPr>
          <p:nvPr/>
        </p:nvSpPr>
        <p:spPr bwMode="auto">
          <a:xfrm>
            <a:off x="677456" y="1053597"/>
            <a:ext cx="4910137" cy="611134"/>
          </a:xfrm>
          <a:prstGeom prst="rect">
            <a:avLst/>
          </a:prstGeom>
          <a:solidFill>
            <a:schemeClr val="accent5">
              <a:lumMod val="10000"/>
            </a:schemeClr>
          </a:solidFill>
          <a:ln/>
          <a:extLst/>
        </p:spPr>
        <p:style>
          <a:lnRef idx="3">
            <a:schemeClr val="lt1"/>
          </a:lnRef>
          <a:fillRef idx="1">
            <a:schemeClr val="accent2"/>
          </a:fillRef>
          <a:effectRef idx="1">
            <a:schemeClr val="accent2"/>
          </a:effectRef>
          <a:fontRef idx="minor">
            <a:schemeClr val="lt1"/>
          </a:fontRef>
        </p:style>
        <p:txBody>
          <a:bodyPr anchor="ctr"/>
          <a:lstStyle>
            <a:lvl1pPr marL="442913" indent="-4429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ctr">
              <a:lnSpc>
                <a:spcPct val="180000"/>
              </a:lnSpc>
              <a:spcBef>
                <a:spcPct val="0"/>
              </a:spcBef>
              <a:buNone/>
            </a:pPr>
            <a:r>
              <a:rPr lang="en-US" altLang="en-US" sz="2400" b="1" dirty="0">
                <a:solidFill>
                  <a:schemeClr val="bg1"/>
                </a:solidFill>
              </a:rPr>
              <a:t>Geological Hazards</a:t>
            </a:r>
          </a:p>
        </p:txBody>
      </p:sp>
      <p:graphicFrame>
        <p:nvGraphicFramePr>
          <p:cNvPr id="13" name="Diagram 12"/>
          <p:cNvGraphicFramePr/>
          <p:nvPr>
            <p:extLst>
              <p:ext uri="{D42A27DB-BD31-4B8C-83A1-F6EECF244321}">
                <p14:modId xmlns:p14="http://schemas.microsoft.com/office/powerpoint/2010/main" val="1887321517"/>
              </p:ext>
            </p:extLst>
          </p:nvPr>
        </p:nvGraphicFramePr>
        <p:xfrm>
          <a:off x="1579949" y="2501358"/>
          <a:ext cx="7906952" cy="2207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10044752" y="6237031"/>
            <a:ext cx="1214010" cy="36933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err="1" smtClean="0">
                <a:solidFill>
                  <a:schemeClr val="tx1"/>
                </a:solidFill>
              </a:rPr>
              <a:t>Cont</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2039372973"/>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70</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pPr>
              <a:defRPr/>
            </a:pPr>
            <a:fld id="{B4495B02-B5A2-424A-9E79-BFD8DCDF9B86}" type="slidenum">
              <a:rPr lang="en-US" smtClean="0">
                <a:solidFill>
                  <a:srgbClr val="000000"/>
                </a:solidFill>
              </a:rPr>
              <a:pPr>
                <a:defRPr/>
              </a:pPr>
              <a:t>71</a:t>
            </a:fld>
            <a:endParaRPr lang="en-US" dirty="0">
              <a:solidFill>
                <a:srgbClr val="000000"/>
              </a:solidFill>
            </a:endParaRPr>
          </a:p>
        </p:txBody>
      </p:sp>
      <p:sp>
        <p:nvSpPr>
          <p:cNvPr id="15" name="AutoShape 2"/>
          <p:cNvSpPr>
            <a:spLocks noChangeArrowheads="1"/>
          </p:cNvSpPr>
          <p:nvPr/>
        </p:nvSpPr>
        <p:spPr bwMode="auto">
          <a:xfrm>
            <a:off x="1448657" y="114299"/>
            <a:ext cx="9386887" cy="1050824"/>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spcBef>
                <a:spcPct val="0"/>
              </a:spcBef>
            </a:pPr>
            <a:r>
              <a:rPr lang="en-US" altLang="en-US" sz="3600" b="1" u="sng" dirty="0" smtClean="0">
                <a:solidFill>
                  <a:srgbClr val="FFFFFF"/>
                </a:solidFill>
              </a:rPr>
              <a:t>Pakistan’s Vulnerability to Climate Change</a:t>
            </a:r>
          </a:p>
          <a:p>
            <a:pPr algn="ctr">
              <a:spcBef>
                <a:spcPct val="0"/>
              </a:spcBef>
            </a:pPr>
            <a:r>
              <a:rPr lang="en-US" altLang="en-US" sz="3200" b="1" u="sng" dirty="0" smtClean="0">
                <a:solidFill>
                  <a:srgbClr val="FFFFFF"/>
                </a:solidFill>
              </a:rPr>
              <a:t>5</a:t>
            </a:r>
            <a:r>
              <a:rPr lang="en-US" altLang="en-US" sz="3200" b="1" u="sng" baseline="30000" dirty="0" smtClean="0">
                <a:solidFill>
                  <a:srgbClr val="FFFFFF"/>
                </a:solidFill>
              </a:rPr>
              <a:t>th</a:t>
            </a:r>
            <a:r>
              <a:rPr lang="en-US" altLang="en-US" sz="3200" b="1" u="sng" dirty="0" smtClean="0">
                <a:solidFill>
                  <a:srgbClr val="FFFFFF"/>
                </a:solidFill>
              </a:rPr>
              <a:t> IPCC Assessment Report</a:t>
            </a:r>
          </a:p>
        </p:txBody>
      </p:sp>
      <p:graphicFrame>
        <p:nvGraphicFramePr>
          <p:cNvPr id="2" name="Diagram 1"/>
          <p:cNvGraphicFramePr/>
          <p:nvPr>
            <p:extLst>
              <p:ext uri="{D42A27DB-BD31-4B8C-83A1-F6EECF244321}">
                <p14:modId xmlns:p14="http://schemas.microsoft.com/office/powerpoint/2010/main" val="815710821"/>
              </p:ext>
            </p:extLst>
          </p:nvPr>
        </p:nvGraphicFramePr>
        <p:xfrm>
          <a:off x="265066" y="1274165"/>
          <a:ext cx="11462479" cy="4971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8926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flood-3.jpg"/>
          <p:cNvPicPr>
            <a:picLocks noChangeAspect="1" noChangeArrowheads="1"/>
          </p:cNvPicPr>
          <p:nvPr/>
        </p:nvPicPr>
        <p:blipFill>
          <a:blip r:embed="rId3" cstate="print"/>
          <a:srcRect/>
          <a:stretch>
            <a:fillRect/>
          </a:stretch>
        </p:blipFill>
        <p:spPr bwMode="auto">
          <a:xfrm>
            <a:off x="-72008" y="1024759"/>
            <a:ext cx="12264008" cy="5833240"/>
          </a:xfrm>
          <a:prstGeom prst="rect">
            <a:avLst/>
          </a:prstGeom>
          <a:noFill/>
          <a:ln w="76200">
            <a:noFill/>
          </a:ln>
        </p:spPr>
      </p:pic>
      <p:sp>
        <p:nvSpPr>
          <p:cNvPr id="6" name="Slide Number Placeholder 5"/>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72</a:t>
            </a:fld>
            <a:endParaRPr lang="en-US" dirty="0">
              <a:solidFill>
                <a:srgbClr val="000000"/>
              </a:solidFill>
            </a:endParaRPr>
          </a:p>
        </p:txBody>
      </p:sp>
      <p:sp>
        <p:nvSpPr>
          <p:cNvPr id="5" name="Subtitle 2"/>
          <p:cNvSpPr txBox="1">
            <a:spLocks/>
          </p:cNvSpPr>
          <p:nvPr/>
        </p:nvSpPr>
        <p:spPr>
          <a:xfrm>
            <a:off x="1487996" y="13448"/>
            <a:ext cx="9144000" cy="1011311"/>
          </a:xfrm>
          <a:prstGeom prst="rect">
            <a:avLst/>
          </a:prstGeom>
          <a:solidFill>
            <a:srgbClr val="00B050"/>
          </a:solidFill>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anchor="t">
            <a:normAutofit fontScale="85000" lnSpcReduction="20000"/>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marL="0" indent="0" algn="ctr">
              <a:lnSpc>
                <a:spcPct val="150000"/>
              </a:lnSpc>
              <a:buFontTx/>
              <a:buNone/>
            </a:pPr>
            <a:r>
              <a:rPr lang="en-US" altLang="ja-JP" sz="5400" b="1" u="sng" kern="0" dirty="0" smtClean="0">
                <a:solidFill>
                  <a:srgbClr val="FFFFFF"/>
                </a:solidFill>
              </a:rPr>
              <a:t>Floods - 2014</a:t>
            </a:r>
            <a:endParaRPr lang="en-US" altLang="ja-JP" sz="5400" b="1" u="sng" kern="0" dirty="0">
              <a:solidFill>
                <a:srgbClr val="FFFFFF"/>
              </a:solidFill>
            </a:endParaRPr>
          </a:p>
        </p:txBody>
      </p:sp>
    </p:spTree>
    <p:extLst>
      <p:ext uri="{BB962C8B-B14F-4D97-AF65-F5344CB8AC3E}">
        <p14:creationId xmlns:p14="http://schemas.microsoft.com/office/powerpoint/2010/main" val="135747525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73</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Overview Floods 2014</a:t>
            </a:r>
          </a:p>
        </p:txBody>
      </p:sp>
      <p:graphicFrame>
        <p:nvGraphicFramePr>
          <p:cNvPr id="3" name="Diagram 2"/>
          <p:cNvGraphicFramePr/>
          <p:nvPr>
            <p:extLst/>
          </p:nvPr>
        </p:nvGraphicFramePr>
        <p:xfrm>
          <a:off x="929904" y="1058758"/>
          <a:ext cx="10329620" cy="5546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0994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C7B0EA59-45CE-457E-ABB7-48A971F28D1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E4D36336-60AC-4BB4-8F35-907E6D7A274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65E2FF28-DCD0-4380-9265-A973A27939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74</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Overview - Floods 2014</a:t>
            </a:r>
          </a:p>
        </p:txBody>
      </p:sp>
      <p:pic>
        <p:nvPicPr>
          <p:cNvPr id="5" name="Picture 2" descr="C:\Users\udc1_ops\Desktop\FLOOD PICTURES 15 SEPTEMBER 2014 - Copy\1 (6).png"/>
          <p:cNvPicPr>
            <a:picLocks noChangeAspect="1" noChangeArrowheads="1"/>
          </p:cNvPicPr>
          <p:nvPr/>
        </p:nvPicPr>
        <p:blipFill>
          <a:blip r:embed="rId3" cstate="print"/>
          <a:srcRect/>
          <a:stretch>
            <a:fillRect/>
          </a:stretch>
        </p:blipFill>
        <p:spPr bwMode="auto">
          <a:xfrm>
            <a:off x="7053836" y="946204"/>
            <a:ext cx="4202739" cy="1805107"/>
          </a:xfrm>
          <a:prstGeom prst="rect">
            <a:avLst/>
          </a:prstGeom>
          <a:noFill/>
        </p:spPr>
      </p:pic>
      <p:pic>
        <p:nvPicPr>
          <p:cNvPr id="7" name="Content Placeholder 3" descr="10653844_649045501859499_1250158332136021240_n.jpg"/>
          <p:cNvPicPr>
            <a:picLocks noChangeAspect="1"/>
          </p:cNvPicPr>
          <p:nvPr/>
        </p:nvPicPr>
        <p:blipFill>
          <a:blip r:embed="rId4" cstate="print"/>
          <a:stretch>
            <a:fillRect/>
          </a:stretch>
        </p:blipFill>
        <p:spPr>
          <a:xfrm>
            <a:off x="7053836" y="2859314"/>
            <a:ext cx="4202739" cy="1813111"/>
          </a:xfrm>
          <a:prstGeom prst="rect">
            <a:avLst/>
          </a:prstGeom>
        </p:spPr>
      </p:pic>
      <p:pic>
        <p:nvPicPr>
          <p:cNvPr id="8" name="Content Placeholder 3" descr="54082a514ba3e.jpg"/>
          <p:cNvPicPr>
            <a:picLocks noChangeAspect="1"/>
          </p:cNvPicPr>
          <p:nvPr/>
        </p:nvPicPr>
        <p:blipFill>
          <a:blip r:embed="rId5" cstate="print"/>
          <a:stretch>
            <a:fillRect/>
          </a:stretch>
        </p:blipFill>
        <p:spPr>
          <a:xfrm>
            <a:off x="7053836" y="4780428"/>
            <a:ext cx="4202739" cy="1870103"/>
          </a:xfrm>
          <a:prstGeom prst="rect">
            <a:avLst/>
          </a:prstGeom>
        </p:spPr>
      </p:pic>
      <p:graphicFrame>
        <p:nvGraphicFramePr>
          <p:cNvPr id="10" name="Diagram 9"/>
          <p:cNvGraphicFramePr/>
          <p:nvPr>
            <p:extLst>
              <p:ext uri="{D42A27DB-BD31-4B8C-83A1-F6EECF244321}">
                <p14:modId xmlns:p14="http://schemas.microsoft.com/office/powerpoint/2010/main" val="4054303760"/>
              </p:ext>
            </p:extLst>
          </p:nvPr>
        </p:nvGraphicFramePr>
        <p:xfrm>
          <a:off x="472966" y="1279474"/>
          <a:ext cx="5631999" cy="53262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Picture 11"/>
          <p:cNvPicPr>
            <a:picLocks noChangeAspect="1"/>
          </p:cNvPicPr>
          <p:nvPr/>
        </p:nvPicPr>
        <p:blipFill>
          <a:blip r:embed="rId11" cstate="print"/>
          <a:stretch>
            <a:fillRect/>
          </a:stretch>
        </p:blipFill>
        <p:spPr>
          <a:xfrm>
            <a:off x="6400406" y="942542"/>
            <a:ext cx="5573278" cy="5230113"/>
          </a:xfrm>
          <a:prstGeom prst="rect">
            <a:avLst/>
          </a:prstGeom>
        </p:spPr>
      </p:pic>
    </p:spTree>
    <p:extLst>
      <p:ext uri="{BB962C8B-B14F-4D97-AF65-F5344CB8AC3E}">
        <p14:creationId xmlns:p14="http://schemas.microsoft.com/office/powerpoint/2010/main" val="1236733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graphicEl>
                                              <a:dgm id="{C7B0EA59-45CE-457E-ABB7-48A971F28D1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3A0D17A9-9BBE-424E-990A-9D8AF2390F89}"/>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graphicEl>
                                              <a:dgm id="{735D19F4-5833-49B2-8F4F-89A539C4E1CF}"/>
                                            </p:graphic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graphicEl>
                                              <a:dgm id="{895250C5-4D17-47C7-89E2-50EB8F1AB80E}"/>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lvl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75</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Damages / Losses</a:t>
            </a:r>
          </a:p>
        </p:txBody>
      </p:sp>
      <p:graphicFrame>
        <p:nvGraphicFramePr>
          <p:cNvPr id="7" name="Content Placeholder 1"/>
          <p:cNvGraphicFramePr>
            <a:graphicFrameLocks/>
          </p:cNvGraphicFramePr>
          <p:nvPr>
            <p:extLst>
              <p:ext uri="{D42A27DB-BD31-4B8C-83A1-F6EECF244321}">
                <p14:modId xmlns:p14="http://schemas.microsoft.com/office/powerpoint/2010/main" val="219283864"/>
              </p:ext>
            </p:extLst>
          </p:nvPr>
        </p:nvGraphicFramePr>
        <p:xfrm>
          <a:off x="285721" y="1117600"/>
          <a:ext cx="5911880" cy="5127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C:\Users\udc1_ops\Desktop\FLOOD PICTURES 15 SEPTEMBER 2014 - Copy\1 (8).png"/>
          <p:cNvPicPr>
            <a:picLocks noChangeAspect="1" noChangeArrowheads="1"/>
          </p:cNvPicPr>
          <p:nvPr/>
        </p:nvPicPr>
        <p:blipFill>
          <a:blip r:embed="rId8" cstate="print"/>
          <a:srcRect/>
          <a:stretch>
            <a:fillRect/>
          </a:stretch>
        </p:blipFill>
        <p:spPr bwMode="auto">
          <a:xfrm>
            <a:off x="6411694" y="1044783"/>
            <a:ext cx="5154940" cy="2654006"/>
          </a:xfrm>
          <a:prstGeom prst="rect">
            <a:avLst/>
          </a:prstGeom>
          <a:noFill/>
          <a:ln w="57150">
            <a:solidFill>
              <a:srgbClr val="FFFFFF"/>
            </a:solidFill>
          </a:ln>
        </p:spPr>
      </p:pic>
      <p:pic>
        <p:nvPicPr>
          <p:cNvPr id="10" name="Picture 9" descr="1 (1).jpg"/>
          <p:cNvPicPr>
            <a:picLocks noChangeAspect="1"/>
          </p:cNvPicPr>
          <p:nvPr/>
        </p:nvPicPr>
        <p:blipFill>
          <a:blip r:embed="rId9" cstate="print"/>
          <a:stretch>
            <a:fillRect/>
          </a:stretch>
        </p:blipFill>
        <p:spPr>
          <a:xfrm>
            <a:off x="6427460" y="3782369"/>
            <a:ext cx="5154940" cy="2454662"/>
          </a:xfrm>
          <a:prstGeom prst="rect">
            <a:avLst/>
          </a:prstGeom>
          <a:ln w="57150">
            <a:solidFill>
              <a:schemeClr val="bg1"/>
            </a:solidFill>
          </a:ln>
        </p:spPr>
      </p:pic>
    </p:spTree>
    <p:extLst>
      <p:ext uri="{BB962C8B-B14F-4D97-AF65-F5344CB8AC3E}">
        <p14:creationId xmlns:p14="http://schemas.microsoft.com/office/powerpoint/2010/main" val="4287347767"/>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76</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Response</a:t>
            </a:r>
          </a:p>
        </p:txBody>
      </p:sp>
      <p:graphicFrame>
        <p:nvGraphicFramePr>
          <p:cNvPr id="7" name="Content Placeholder 1"/>
          <p:cNvGraphicFramePr>
            <a:graphicFrameLocks/>
          </p:cNvGraphicFramePr>
          <p:nvPr>
            <p:extLst>
              <p:ext uri="{D42A27DB-BD31-4B8C-83A1-F6EECF244321}">
                <p14:modId xmlns:p14="http://schemas.microsoft.com/office/powerpoint/2010/main" val="2986507012"/>
              </p:ext>
            </p:extLst>
          </p:nvPr>
        </p:nvGraphicFramePr>
        <p:xfrm>
          <a:off x="285721" y="1117600"/>
          <a:ext cx="5911880" cy="5127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3916" y="1205903"/>
            <a:ext cx="5182717" cy="2354436"/>
          </a:xfrm>
          <a:prstGeom prst="rect">
            <a:avLst/>
          </a:prstGeom>
        </p:spPr>
      </p:pic>
      <p:pic>
        <p:nvPicPr>
          <p:cNvPr id="1026" name="Picture 2" descr="http://www.timesofoman.com/Siteimages/MynImages/dtl_8_9_2014_10_16_2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83916" y="3686629"/>
            <a:ext cx="5198484" cy="255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98930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77</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Response</a:t>
            </a:r>
          </a:p>
        </p:txBody>
      </p:sp>
      <p:pic>
        <p:nvPicPr>
          <p:cNvPr id="12" name="Picture 2" descr="C:\Users\dirresponse\AppData\Local\Microsoft\Windows\Temporary Internet Files\Content.Outlook\H8V6AHHW\flood camp 3.jpg"/>
          <p:cNvPicPr>
            <a:picLocks noChangeAspect="1" noChangeArrowheads="1"/>
          </p:cNvPicPr>
          <p:nvPr/>
        </p:nvPicPr>
        <p:blipFill>
          <a:blip r:embed="rId3" cstate="print"/>
          <a:srcRect/>
          <a:stretch>
            <a:fillRect/>
          </a:stretch>
        </p:blipFill>
        <p:spPr bwMode="auto">
          <a:xfrm>
            <a:off x="6427460" y="3782369"/>
            <a:ext cx="5139174" cy="2462856"/>
          </a:xfrm>
          <a:prstGeom prst="rect">
            <a:avLst/>
          </a:prstGeom>
          <a:noFill/>
          <a:ln w="28575">
            <a:solidFill>
              <a:srgbClr val="FFFFFF"/>
            </a:solidFill>
          </a:ln>
        </p:spPr>
      </p:pic>
      <p:pic>
        <p:nvPicPr>
          <p:cNvPr id="14" name="Picture 2" descr="C:\Users\dirresponse\AppData\Local\Microsoft\Windows\Temporary Internet Files\Content.Outlook\H8V6AHHW\flood camp 1.jpg"/>
          <p:cNvPicPr>
            <a:picLocks noChangeAspect="1" noChangeArrowheads="1"/>
          </p:cNvPicPr>
          <p:nvPr/>
        </p:nvPicPr>
        <p:blipFill>
          <a:blip r:embed="rId4" cstate="print"/>
          <a:srcRect/>
          <a:stretch>
            <a:fillRect/>
          </a:stretch>
        </p:blipFill>
        <p:spPr bwMode="auto">
          <a:xfrm>
            <a:off x="6451600" y="1044783"/>
            <a:ext cx="5115034" cy="2622474"/>
          </a:xfrm>
          <a:prstGeom prst="rect">
            <a:avLst/>
          </a:prstGeom>
          <a:noFill/>
          <a:ln w="38100">
            <a:solidFill>
              <a:schemeClr val="bg1"/>
            </a:solidFill>
          </a:ln>
        </p:spPr>
      </p:pic>
      <p:graphicFrame>
        <p:nvGraphicFramePr>
          <p:cNvPr id="8" name="Content Placeholder 7"/>
          <p:cNvGraphicFramePr>
            <a:graphicFrameLocks/>
          </p:cNvGraphicFramePr>
          <p:nvPr>
            <p:extLst>
              <p:ext uri="{D42A27DB-BD31-4B8C-83A1-F6EECF244321}">
                <p14:modId xmlns:p14="http://schemas.microsoft.com/office/powerpoint/2010/main" val="1339677663"/>
              </p:ext>
            </p:extLst>
          </p:nvPr>
        </p:nvGraphicFramePr>
        <p:xfrm>
          <a:off x="290285" y="1146287"/>
          <a:ext cx="5892801" cy="4976335"/>
        </p:xfrm>
        <a:graphic>
          <a:graphicData uri="http://schemas.openxmlformats.org/drawingml/2006/table">
            <a:tbl>
              <a:tblPr firstRow="1" bandRow="1">
                <a:tableStyleId>{21E4AEA4-8DFA-4A89-87EB-49C32662AFE0}</a:tableStyleId>
              </a:tblPr>
              <a:tblGrid>
                <a:gridCol w="3004458"/>
                <a:gridCol w="2888343"/>
              </a:tblGrid>
              <a:tr h="702063">
                <a:tc gridSpan="2">
                  <a:txBody>
                    <a:bodyPr/>
                    <a:lstStyle/>
                    <a:p>
                      <a:pPr algn="ctr">
                        <a:lnSpc>
                          <a:spcPct val="100000"/>
                        </a:lnSpc>
                        <a:spcAft>
                          <a:spcPts val="0"/>
                        </a:spcAft>
                      </a:pPr>
                      <a:r>
                        <a:rPr lang="en-GB" sz="2400" u="sng" dirty="0" smtClean="0"/>
                        <a:t>Relief by Govt</a:t>
                      </a:r>
                      <a:endParaRPr lang="en-GB" sz="2400" b="1" u="sng" dirty="0">
                        <a:solidFill>
                          <a:srgbClr val="FFFF00"/>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tcPr>
                </a:tc>
                <a:tc hMerge="1">
                  <a:txBody>
                    <a:bodyPr/>
                    <a:lstStyle/>
                    <a:p>
                      <a:pPr algn="ctr">
                        <a:lnSpc>
                          <a:spcPct val="100000"/>
                        </a:lnSpc>
                        <a:spcAft>
                          <a:spcPts val="0"/>
                        </a:spcAft>
                      </a:pPr>
                      <a:endParaRPr lang="en-GB" sz="2400" b="1" dirty="0">
                        <a:solidFill>
                          <a:srgbClr val="FFFF00"/>
                        </a:solidFill>
                        <a:latin typeface="Arial" panose="020B0604020202020204" pitchFamily="34" charset="0"/>
                        <a:cs typeface="Arial" panose="020B0604020202020204" pitchFamily="34" charset="0"/>
                      </a:endParaRPr>
                    </a:p>
                  </a:txBody>
                  <a:tcPr anchor="b">
                    <a:cell3D prstMaterial="dkEdge">
                      <a:bevel w="77470" h="12700" prst="softRound"/>
                      <a:lightRig rig="flood" dir="t"/>
                    </a:cell3D>
                  </a:tcPr>
                </a:tc>
              </a:tr>
              <a:tr h="534284">
                <a:tc>
                  <a:txBody>
                    <a:bodyPr/>
                    <a:lstStyle/>
                    <a:p>
                      <a:pPr>
                        <a:lnSpc>
                          <a:spcPts val="1800"/>
                        </a:lnSpc>
                        <a:spcAft>
                          <a:spcPts val="0"/>
                        </a:spcAft>
                      </a:pPr>
                      <a:r>
                        <a:rPr lang="en-GB" sz="1800" dirty="0" smtClean="0">
                          <a:solidFill>
                            <a:srgbClr val="FFFF00"/>
                          </a:solidFill>
                        </a:rPr>
                        <a:t>Tents</a:t>
                      </a:r>
                      <a:endParaRPr lang="en-GB" sz="1800" dirty="0">
                        <a:solidFill>
                          <a:srgbClr val="FFFF00"/>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solidFill>
                      <a:schemeClr val="accent5">
                        <a:lumMod val="10000"/>
                      </a:schemeClr>
                    </a:solidFill>
                  </a:tcPr>
                </a:tc>
                <a:tc>
                  <a:txBody>
                    <a:bodyPr/>
                    <a:lstStyle/>
                    <a:p>
                      <a:pPr algn="ctr">
                        <a:lnSpc>
                          <a:spcPts val="2160"/>
                        </a:lnSpc>
                        <a:spcAft>
                          <a:spcPts val="0"/>
                        </a:spcAft>
                      </a:pPr>
                      <a:r>
                        <a:rPr lang="en-GB" sz="1800" dirty="0" smtClean="0"/>
                        <a:t>95,395 </a:t>
                      </a:r>
                      <a:endParaRPr lang="en-GB" sz="1800" dirty="0">
                        <a:solidFill>
                          <a:schemeClr val="tx1"/>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tcPr>
                </a:tc>
              </a:tr>
              <a:tr h="534284">
                <a:tc>
                  <a:txBody>
                    <a:bodyPr/>
                    <a:lstStyle/>
                    <a:p>
                      <a:pPr>
                        <a:lnSpc>
                          <a:spcPts val="1800"/>
                        </a:lnSpc>
                        <a:spcAft>
                          <a:spcPts val="0"/>
                        </a:spcAft>
                      </a:pPr>
                      <a:r>
                        <a:rPr lang="en-GB" sz="1800" dirty="0" smtClean="0">
                          <a:solidFill>
                            <a:srgbClr val="FFFF00"/>
                          </a:solidFill>
                        </a:rPr>
                        <a:t>Blankets</a:t>
                      </a:r>
                      <a:endParaRPr lang="en-GB" sz="1800" dirty="0">
                        <a:solidFill>
                          <a:srgbClr val="FFFF00"/>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solidFill>
                      <a:schemeClr val="accent5">
                        <a:lumMod val="10000"/>
                      </a:schemeClr>
                    </a:solidFill>
                  </a:tcPr>
                </a:tc>
                <a:tc>
                  <a:txBody>
                    <a:bodyPr/>
                    <a:lstStyle/>
                    <a:p>
                      <a:pPr algn="ctr">
                        <a:lnSpc>
                          <a:spcPts val="2160"/>
                        </a:lnSpc>
                        <a:spcAft>
                          <a:spcPts val="0"/>
                        </a:spcAft>
                      </a:pPr>
                      <a:r>
                        <a:rPr lang="en-GB" sz="1800" dirty="0" smtClean="0"/>
                        <a:t>27,290</a:t>
                      </a:r>
                      <a:endParaRPr lang="en-GB" sz="1800" dirty="0">
                        <a:solidFill>
                          <a:schemeClr val="tx1"/>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tcPr>
                </a:tc>
              </a:tr>
              <a:tr h="534284">
                <a:tc>
                  <a:txBody>
                    <a:bodyPr/>
                    <a:lstStyle/>
                    <a:p>
                      <a:pPr>
                        <a:lnSpc>
                          <a:spcPts val="1800"/>
                        </a:lnSpc>
                        <a:spcAft>
                          <a:spcPts val="0"/>
                        </a:spcAft>
                      </a:pPr>
                      <a:r>
                        <a:rPr lang="en-GB" sz="1800" dirty="0" smtClean="0">
                          <a:solidFill>
                            <a:srgbClr val="FFFF00"/>
                          </a:solidFill>
                        </a:rPr>
                        <a:t>Plastic Mats</a:t>
                      </a:r>
                      <a:endParaRPr lang="en-GB" sz="1800" dirty="0">
                        <a:solidFill>
                          <a:srgbClr val="FFFF00"/>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solidFill>
                      <a:schemeClr val="accent5">
                        <a:lumMod val="10000"/>
                      </a:schemeClr>
                    </a:solidFill>
                  </a:tcPr>
                </a:tc>
                <a:tc>
                  <a:txBody>
                    <a:bodyPr/>
                    <a:lstStyle/>
                    <a:p>
                      <a:pPr algn="ctr">
                        <a:lnSpc>
                          <a:spcPts val="2160"/>
                        </a:lnSpc>
                        <a:spcAft>
                          <a:spcPts val="0"/>
                        </a:spcAft>
                      </a:pPr>
                      <a:r>
                        <a:rPr lang="en-GB" sz="1800" dirty="0" smtClean="0"/>
                        <a:t>12,640</a:t>
                      </a:r>
                      <a:endParaRPr lang="en-GB" sz="1800" dirty="0">
                        <a:solidFill>
                          <a:schemeClr val="tx1"/>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tcPr>
                </a:tc>
              </a:tr>
              <a:tr h="534284">
                <a:tc>
                  <a:txBody>
                    <a:bodyPr/>
                    <a:lstStyle/>
                    <a:p>
                      <a:pPr>
                        <a:lnSpc>
                          <a:spcPts val="1800"/>
                        </a:lnSpc>
                        <a:spcAft>
                          <a:spcPts val="0"/>
                        </a:spcAft>
                      </a:pPr>
                      <a:r>
                        <a:rPr lang="en-GB" sz="1800" dirty="0" smtClean="0">
                          <a:solidFill>
                            <a:srgbClr val="FFFF00"/>
                          </a:solidFill>
                        </a:rPr>
                        <a:t>Food</a:t>
                      </a:r>
                      <a:r>
                        <a:rPr lang="en-GB" sz="1800" baseline="0" dirty="0" smtClean="0">
                          <a:solidFill>
                            <a:srgbClr val="FFFF00"/>
                          </a:solidFill>
                        </a:rPr>
                        <a:t> Packs</a:t>
                      </a:r>
                      <a:endParaRPr lang="en-GB" sz="1800" dirty="0">
                        <a:solidFill>
                          <a:srgbClr val="FFFF00"/>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solidFill>
                      <a:schemeClr val="accent5">
                        <a:lumMod val="10000"/>
                      </a:schemeClr>
                    </a:solidFill>
                  </a:tcPr>
                </a:tc>
                <a:tc>
                  <a:txBody>
                    <a:bodyPr/>
                    <a:lstStyle/>
                    <a:p>
                      <a:pPr algn="ctr">
                        <a:lnSpc>
                          <a:spcPts val="2160"/>
                        </a:lnSpc>
                        <a:spcAft>
                          <a:spcPts val="0"/>
                        </a:spcAft>
                      </a:pPr>
                      <a:r>
                        <a:rPr lang="en-GB" sz="1800" dirty="0" smtClean="0"/>
                        <a:t>198,463</a:t>
                      </a:r>
                      <a:endParaRPr lang="en-GB" sz="1800" dirty="0">
                        <a:solidFill>
                          <a:schemeClr val="tx1"/>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tcPr>
                </a:tc>
              </a:tr>
              <a:tr h="534284">
                <a:tc>
                  <a:txBody>
                    <a:bodyPr/>
                    <a:lstStyle/>
                    <a:p>
                      <a:pPr>
                        <a:lnSpc>
                          <a:spcPts val="1800"/>
                        </a:lnSpc>
                        <a:spcAft>
                          <a:spcPts val="0"/>
                        </a:spcAft>
                      </a:pPr>
                      <a:r>
                        <a:rPr lang="en-GB" sz="1800" dirty="0" smtClean="0">
                          <a:solidFill>
                            <a:srgbClr val="FFFF00"/>
                          </a:solidFill>
                        </a:rPr>
                        <a:t>Mineral Water Bottles</a:t>
                      </a:r>
                      <a:endParaRPr lang="en-GB" sz="1800" dirty="0">
                        <a:solidFill>
                          <a:srgbClr val="FFFF00"/>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solidFill>
                      <a:schemeClr val="accent5">
                        <a:lumMod val="10000"/>
                      </a:schemeClr>
                    </a:solidFill>
                  </a:tcPr>
                </a:tc>
                <a:tc>
                  <a:txBody>
                    <a:bodyPr/>
                    <a:lstStyle/>
                    <a:p>
                      <a:pPr algn="ctr">
                        <a:lnSpc>
                          <a:spcPts val="2160"/>
                        </a:lnSpc>
                        <a:spcAft>
                          <a:spcPts val="0"/>
                        </a:spcAft>
                      </a:pPr>
                      <a:r>
                        <a:rPr lang="en-GB" sz="1800" dirty="0" smtClean="0">
                          <a:solidFill>
                            <a:schemeClr val="dk1"/>
                          </a:solidFill>
                          <a:latin typeface="+mn-lt"/>
                          <a:cs typeface="+mn-cs"/>
                        </a:rPr>
                        <a:t>307,524</a:t>
                      </a:r>
                      <a:endParaRPr lang="en-GB" sz="1800" dirty="0">
                        <a:solidFill>
                          <a:schemeClr val="tx1"/>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tcPr>
                </a:tc>
              </a:tr>
              <a:tr h="534284">
                <a:tc>
                  <a:txBody>
                    <a:bodyPr/>
                    <a:lstStyle/>
                    <a:p>
                      <a:pPr>
                        <a:lnSpc>
                          <a:spcPts val="1800"/>
                        </a:lnSpc>
                        <a:spcAft>
                          <a:spcPts val="0"/>
                        </a:spcAft>
                      </a:pPr>
                      <a:r>
                        <a:rPr lang="en-GB" sz="1800" dirty="0" smtClean="0">
                          <a:solidFill>
                            <a:srgbClr val="FFFF00"/>
                          </a:solidFill>
                        </a:rPr>
                        <a:t>Aqua Tablets</a:t>
                      </a:r>
                      <a:endParaRPr lang="en-GB" sz="1800" dirty="0">
                        <a:solidFill>
                          <a:srgbClr val="FFFF00"/>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solidFill>
                      <a:schemeClr val="accent5">
                        <a:lumMod val="10000"/>
                      </a:schemeClr>
                    </a:solidFill>
                  </a:tcPr>
                </a:tc>
                <a:tc>
                  <a:txBody>
                    <a:bodyPr/>
                    <a:lstStyle/>
                    <a:p>
                      <a:pPr algn="ctr">
                        <a:lnSpc>
                          <a:spcPts val="2160"/>
                        </a:lnSpc>
                        <a:spcAft>
                          <a:spcPts val="0"/>
                        </a:spcAft>
                      </a:pPr>
                      <a:r>
                        <a:rPr lang="en-GB" sz="1800" dirty="0" smtClean="0">
                          <a:solidFill>
                            <a:schemeClr val="dk1"/>
                          </a:solidFill>
                          <a:latin typeface="+mn-lt"/>
                          <a:cs typeface="+mn-cs"/>
                        </a:rPr>
                        <a:t>3,530,000</a:t>
                      </a:r>
                      <a:endParaRPr lang="en-GB" sz="1800" dirty="0">
                        <a:solidFill>
                          <a:schemeClr val="tx1"/>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tcPr>
                </a:tc>
              </a:tr>
              <a:tr h="534284">
                <a:tc>
                  <a:txBody>
                    <a:bodyPr/>
                    <a:lstStyle/>
                    <a:p>
                      <a:pPr>
                        <a:lnSpc>
                          <a:spcPts val="1800"/>
                        </a:lnSpc>
                        <a:spcAft>
                          <a:spcPts val="0"/>
                        </a:spcAft>
                      </a:pPr>
                      <a:r>
                        <a:rPr lang="en-GB" sz="1800" dirty="0" smtClean="0">
                          <a:solidFill>
                            <a:srgbClr val="FFFF00"/>
                          </a:solidFill>
                        </a:rPr>
                        <a:t>Dewatering Pumps</a:t>
                      </a:r>
                      <a:endParaRPr lang="en-GB" sz="1800" dirty="0">
                        <a:solidFill>
                          <a:srgbClr val="FFFF00"/>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solidFill>
                      <a:schemeClr val="accent5">
                        <a:lumMod val="10000"/>
                      </a:schemeClr>
                    </a:solidFill>
                  </a:tcPr>
                </a:tc>
                <a:tc>
                  <a:txBody>
                    <a:bodyPr/>
                    <a:lstStyle/>
                    <a:p>
                      <a:pPr algn="ctr">
                        <a:lnSpc>
                          <a:spcPts val="2160"/>
                        </a:lnSpc>
                        <a:spcAft>
                          <a:spcPts val="0"/>
                        </a:spcAft>
                      </a:pPr>
                      <a:r>
                        <a:rPr lang="en-GB" sz="1800" dirty="0" smtClean="0"/>
                        <a:t>18</a:t>
                      </a:r>
                      <a:endParaRPr lang="en-GB" sz="1800" dirty="0">
                        <a:solidFill>
                          <a:schemeClr val="tx1"/>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tcPr>
                </a:tc>
              </a:tr>
              <a:tr h="534284">
                <a:tc>
                  <a:txBody>
                    <a:bodyPr/>
                    <a:lstStyle/>
                    <a:p>
                      <a:pPr>
                        <a:lnSpc>
                          <a:spcPts val="1800"/>
                        </a:lnSpc>
                        <a:spcAft>
                          <a:spcPts val="0"/>
                        </a:spcAft>
                      </a:pPr>
                      <a:r>
                        <a:rPr lang="en-GB" sz="1800" dirty="0" smtClean="0">
                          <a:solidFill>
                            <a:srgbClr val="FFFF00"/>
                          </a:solidFill>
                        </a:rPr>
                        <a:t>Water</a:t>
                      </a:r>
                      <a:r>
                        <a:rPr lang="en-GB" sz="1800" baseline="0" dirty="0" smtClean="0">
                          <a:solidFill>
                            <a:srgbClr val="FFFF00"/>
                          </a:solidFill>
                        </a:rPr>
                        <a:t> Filtration Plants</a:t>
                      </a:r>
                      <a:endParaRPr lang="en-GB" sz="1800" dirty="0">
                        <a:solidFill>
                          <a:srgbClr val="FFFF00"/>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solidFill>
                      <a:schemeClr val="accent5">
                        <a:lumMod val="10000"/>
                      </a:schemeClr>
                    </a:solidFill>
                  </a:tcPr>
                </a:tc>
                <a:tc>
                  <a:txBody>
                    <a:bodyPr/>
                    <a:lstStyle/>
                    <a:p>
                      <a:pPr algn="ctr">
                        <a:lnSpc>
                          <a:spcPts val="2160"/>
                        </a:lnSpc>
                        <a:spcAft>
                          <a:spcPts val="0"/>
                        </a:spcAft>
                      </a:pPr>
                      <a:r>
                        <a:rPr lang="en-GB" sz="1800" dirty="0" smtClean="0"/>
                        <a:t>40</a:t>
                      </a:r>
                      <a:endParaRPr lang="en-GB" sz="1800" dirty="0">
                        <a:solidFill>
                          <a:schemeClr val="tx1"/>
                        </a:solidFill>
                        <a:latin typeface="Arial" panose="020B0604020202020204" pitchFamily="34" charset="0"/>
                        <a:cs typeface="Arial" panose="020B0604020202020204" pitchFamily="34" charset="0"/>
                      </a:endParaRPr>
                    </a:p>
                  </a:txBody>
                  <a:tcPr anchor="ctr">
                    <a:cell3D prstMaterial="dkEdge">
                      <a:bevel w="77470" h="12700" prst="softRound"/>
                      <a:lightRig rig="flood" dir="t"/>
                    </a:cell3D>
                  </a:tcPr>
                </a:tc>
              </a:tr>
            </a:tbl>
          </a:graphicData>
        </a:graphic>
      </p:graphicFrame>
    </p:spTree>
    <p:extLst>
      <p:ext uri="{BB962C8B-B14F-4D97-AF65-F5344CB8AC3E}">
        <p14:creationId xmlns:p14="http://schemas.microsoft.com/office/powerpoint/2010/main" val="12769809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78</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err="1" smtClean="0">
                <a:solidFill>
                  <a:srgbClr val="FFFFFF"/>
                </a:solidFill>
                <a:ea typeface="ＭＳ Ｐゴシック" pitchFamily="34" charset="-128"/>
              </a:rPr>
              <a:t>Multisector</a:t>
            </a:r>
            <a:r>
              <a:rPr lang="en-US" sz="4000" b="1" u="sng" dirty="0" smtClean="0">
                <a:solidFill>
                  <a:srgbClr val="FFFFFF"/>
                </a:solidFill>
                <a:ea typeface="ＭＳ Ｐゴシック" pitchFamily="34" charset="-128"/>
              </a:rPr>
              <a:t> Initial Rapid Assessment</a:t>
            </a:r>
          </a:p>
        </p:txBody>
      </p:sp>
      <p:graphicFrame>
        <p:nvGraphicFramePr>
          <p:cNvPr id="7" name="Content Placeholder 1"/>
          <p:cNvGraphicFramePr>
            <a:graphicFrameLocks/>
          </p:cNvGraphicFramePr>
          <p:nvPr>
            <p:extLst>
              <p:ext uri="{D42A27DB-BD31-4B8C-83A1-F6EECF244321}">
                <p14:modId xmlns:p14="http://schemas.microsoft.com/office/powerpoint/2010/main" val="3665538140"/>
              </p:ext>
            </p:extLst>
          </p:nvPr>
        </p:nvGraphicFramePr>
        <p:xfrm>
          <a:off x="285721" y="1149131"/>
          <a:ext cx="5911880" cy="560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C:\Users\udc1_ops\Desktop\17 September pics-MIRA\17 September-Salman Latif Waseem-MULTAN\IMG_0139.JPG"/>
          <p:cNvPicPr>
            <a:picLocks noChangeAspect="1" noChangeArrowheads="1"/>
          </p:cNvPicPr>
          <p:nvPr/>
        </p:nvPicPr>
        <p:blipFill>
          <a:blip r:embed="rId8" cstate="print"/>
          <a:srcRect/>
          <a:stretch>
            <a:fillRect/>
          </a:stretch>
        </p:blipFill>
        <p:spPr bwMode="auto">
          <a:xfrm>
            <a:off x="6393235" y="1103586"/>
            <a:ext cx="5189165" cy="5141639"/>
          </a:xfrm>
          <a:prstGeom prst="rect">
            <a:avLst/>
          </a:prstGeom>
          <a:noFill/>
        </p:spPr>
      </p:pic>
    </p:spTree>
    <p:extLst>
      <p:ext uri="{BB962C8B-B14F-4D97-AF65-F5344CB8AC3E}">
        <p14:creationId xmlns:p14="http://schemas.microsoft.com/office/powerpoint/2010/main" val="186583113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79</a:t>
            </a:fld>
            <a:endParaRPr lang="en-US" dirty="0">
              <a:solidFill>
                <a:srgbClr val="000000"/>
              </a:solidFill>
            </a:endParaRPr>
          </a:p>
        </p:txBody>
      </p:sp>
      <p:sp>
        <p:nvSpPr>
          <p:cNvPr id="8"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Outcomes of MIRA</a:t>
            </a:r>
            <a:endParaRPr lang="en-US" sz="4000" b="1" u="sng" dirty="0">
              <a:solidFill>
                <a:srgbClr val="FFFFFF"/>
              </a:solidFill>
              <a:ea typeface="ＭＳ Ｐゴシック" pitchFamily="34" charset="-128"/>
            </a:endParaRPr>
          </a:p>
        </p:txBody>
      </p:sp>
      <p:sp>
        <p:nvSpPr>
          <p:cNvPr id="10" name="Subtitle 4"/>
          <p:cNvSpPr txBox="1">
            <a:spLocks/>
          </p:cNvSpPr>
          <p:nvPr/>
        </p:nvSpPr>
        <p:spPr bwMode="auto">
          <a:xfrm>
            <a:off x="709448" y="1074092"/>
            <a:ext cx="10610193" cy="5310941"/>
          </a:xfrm>
          <a:prstGeom prst="rect">
            <a:avLst/>
          </a:prstGeom>
          <a:solidFill>
            <a:srgbClr val="0E1E20"/>
          </a:solidFill>
          <a:ln>
            <a:noFill/>
          </a:ln>
        </p:spPr>
        <p:style>
          <a:lnRef idx="1">
            <a:schemeClr val="accent2"/>
          </a:lnRef>
          <a:fillRef idx="2">
            <a:schemeClr val="accent2"/>
          </a:fillRef>
          <a:effectRef idx="1">
            <a:schemeClr val="accent2"/>
          </a:effectRef>
          <a:fontRef idx="minor">
            <a:schemeClr val="dk1"/>
          </a:fontRef>
        </p:style>
        <p:txBody>
          <a:bodyPr lIns="90488" tIns="44450" rIns="90488" bIns="44450"/>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3700"/>
              </a:lnSpc>
            </a:pPr>
            <a:r>
              <a:rPr lang="en-US" sz="2400" dirty="0">
                <a:solidFill>
                  <a:srgbClr val="FFFFFF"/>
                </a:solidFill>
                <a:latin typeface="Arial" pitchFamily="34" charset="0"/>
              </a:rPr>
              <a:t>Population affected 			-		947,194</a:t>
            </a:r>
            <a:endParaRPr lang="en-GB" sz="2400" dirty="0">
              <a:solidFill>
                <a:srgbClr val="FFFFFF"/>
              </a:solidFill>
            </a:endParaRPr>
          </a:p>
          <a:p>
            <a:pPr>
              <a:lnSpc>
                <a:spcPts val="3700"/>
              </a:lnSpc>
            </a:pPr>
            <a:r>
              <a:rPr lang="en-US" sz="2400" dirty="0">
                <a:solidFill>
                  <a:srgbClr val="FFFFFF"/>
                </a:solidFill>
                <a:latin typeface="Arial" pitchFamily="34" charset="0"/>
              </a:rPr>
              <a:t>Households affected			-		157,865</a:t>
            </a:r>
          </a:p>
          <a:p>
            <a:pPr>
              <a:lnSpc>
                <a:spcPts val="3700"/>
              </a:lnSpc>
            </a:pPr>
            <a:r>
              <a:rPr lang="en-US" sz="2400" dirty="0">
                <a:solidFill>
                  <a:srgbClr val="FFFFFF"/>
                </a:solidFill>
                <a:latin typeface="Arial" pitchFamily="34" charset="0"/>
              </a:rPr>
              <a:t>Area inundated (SUPARCO)		-	</a:t>
            </a:r>
            <a:r>
              <a:rPr lang="en-US" sz="2400" dirty="0" smtClean="0">
                <a:solidFill>
                  <a:srgbClr val="FFFFFF"/>
                </a:solidFill>
                <a:latin typeface="Arial" pitchFamily="34" charset="0"/>
              </a:rPr>
              <a:t>	0.959 </a:t>
            </a:r>
            <a:r>
              <a:rPr lang="en-US" sz="2400" dirty="0">
                <a:solidFill>
                  <a:srgbClr val="FFFFFF"/>
                </a:solidFill>
                <a:latin typeface="Arial" pitchFamily="34" charset="0"/>
              </a:rPr>
              <a:t>M acres</a:t>
            </a:r>
          </a:p>
          <a:p>
            <a:pPr>
              <a:lnSpc>
                <a:spcPts val="3700"/>
              </a:lnSpc>
            </a:pPr>
            <a:r>
              <a:rPr lang="en-US" sz="2400" dirty="0">
                <a:solidFill>
                  <a:srgbClr val="FFFFFF"/>
                </a:solidFill>
                <a:latin typeface="Arial" pitchFamily="34" charset="0"/>
              </a:rPr>
              <a:t>Crop damaged		</a:t>
            </a:r>
            <a:r>
              <a:rPr lang="en-US" sz="2400" dirty="0" smtClean="0">
                <a:solidFill>
                  <a:srgbClr val="FFFFFF"/>
                </a:solidFill>
                <a:latin typeface="Arial" pitchFamily="34" charset="0"/>
                <a:ea typeface="Times New Roman"/>
              </a:rPr>
              <a:t> </a:t>
            </a:r>
            <a:r>
              <a:rPr lang="en-US" sz="2400" dirty="0">
                <a:solidFill>
                  <a:srgbClr val="FFFFFF"/>
                </a:solidFill>
                <a:latin typeface="Arial" pitchFamily="34" charset="0"/>
                <a:ea typeface="Times New Roman"/>
              </a:rPr>
              <a:t>	</a:t>
            </a:r>
            <a:r>
              <a:rPr lang="en-US" sz="2400" dirty="0" smtClean="0">
                <a:solidFill>
                  <a:srgbClr val="FFFFFF"/>
                </a:solidFill>
                <a:latin typeface="Arial" pitchFamily="34" charset="0"/>
                <a:ea typeface="Times New Roman"/>
              </a:rPr>
              <a:t>	-</a:t>
            </a:r>
            <a:r>
              <a:rPr lang="en-US" sz="2400" dirty="0">
                <a:solidFill>
                  <a:srgbClr val="FFFFFF"/>
                </a:solidFill>
                <a:latin typeface="Arial" pitchFamily="34" charset="0"/>
                <a:ea typeface="Times New Roman"/>
              </a:rPr>
              <a:t>		873,261 acres</a:t>
            </a:r>
          </a:p>
          <a:p>
            <a:pPr>
              <a:lnSpc>
                <a:spcPts val="3700"/>
              </a:lnSpc>
            </a:pPr>
            <a:r>
              <a:rPr lang="en-US" sz="2400" dirty="0">
                <a:solidFill>
                  <a:srgbClr val="FFFFFF"/>
                </a:solidFill>
                <a:latin typeface="Arial" pitchFamily="34" charset="0"/>
              </a:rPr>
              <a:t>Number of houses in affected area	-   		270,574</a:t>
            </a:r>
          </a:p>
          <a:p>
            <a:pPr lvl="1">
              <a:lnSpc>
                <a:spcPts val="3700"/>
              </a:lnSpc>
            </a:pPr>
            <a:r>
              <a:rPr lang="en-US" sz="2400" dirty="0" smtClean="0">
                <a:solidFill>
                  <a:srgbClr val="FFFFFF"/>
                </a:solidFill>
              </a:rPr>
              <a:t>Completely </a:t>
            </a:r>
            <a:r>
              <a:rPr lang="en-US" sz="2400" dirty="0">
                <a:solidFill>
                  <a:srgbClr val="FFFFFF"/>
                </a:solidFill>
              </a:rPr>
              <a:t>damaged	 	</a:t>
            </a:r>
            <a:r>
              <a:rPr lang="en-US" sz="2400" dirty="0" smtClean="0">
                <a:solidFill>
                  <a:srgbClr val="FFFFFF"/>
                </a:solidFill>
              </a:rPr>
              <a:t>	-   </a:t>
            </a:r>
            <a:r>
              <a:rPr lang="en-US" sz="2400" dirty="0">
                <a:solidFill>
                  <a:srgbClr val="FFFFFF"/>
                </a:solidFill>
              </a:rPr>
              <a:t>		43,082 (16%)</a:t>
            </a:r>
          </a:p>
          <a:p>
            <a:pPr lvl="1">
              <a:lnSpc>
                <a:spcPts val="3700"/>
              </a:lnSpc>
            </a:pPr>
            <a:r>
              <a:rPr lang="en-US" sz="2400" dirty="0" smtClean="0">
                <a:solidFill>
                  <a:srgbClr val="FFFFFF"/>
                </a:solidFill>
                <a:latin typeface="Arial" pitchFamily="34" charset="0"/>
              </a:rPr>
              <a:t>Partially </a:t>
            </a:r>
            <a:r>
              <a:rPr lang="en-US" sz="2400" dirty="0">
                <a:solidFill>
                  <a:srgbClr val="FFFFFF"/>
                </a:solidFill>
                <a:latin typeface="Arial" pitchFamily="34" charset="0"/>
              </a:rPr>
              <a:t>damaged		</a:t>
            </a:r>
            <a:r>
              <a:rPr lang="en-US" sz="2400" dirty="0" smtClean="0">
                <a:solidFill>
                  <a:srgbClr val="FFFFFF"/>
                </a:solidFill>
                <a:latin typeface="Arial" pitchFamily="34" charset="0"/>
              </a:rPr>
              <a:t>	-   </a:t>
            </a:r>
            <a:r>
              <a:rPr lang="en-US" sz="2400" dirty="0">
                <a:solidFill>
                  <a:srgbClr val="FFFFFF"/>
                </a:solidFill>
                <a:latin typeface="Arial" pitchFamily="34" charset="0"/>
              </a:rPr>
              <a:t>		54,114(20%)</a:t>
            </a:r>
            <a:r>
              <a:rPr lang="en-US" sz="2400" dirty="0">
                <a:solidFill>
                  <a:srgbClr val="FFFFFF"/>
                </a:solidFill>
              </a:rPr>
              <a:t>    </a:t>
            </a:r>
            <a:endParaRPr lang="en-US" sz="2400" dirty="0">
              <a:solidFill>
                <a:srgbClr val="FFFFFF"/>
              </a:solidFill>
              <a:latin typeface="Arial" pitchFamily="34" charset="0"/>
            </a:endParaRPr>
          </a:p>
          <a:p>
            <a:pPr>
              <a:lnSpc>
                <a:spcPts val="3700"/>
              </a:lnSpc>
            </a:pPr>
            <a:r>
              <a:rPr lang="en-US" sz="2400" dirty="0">
                <a:solidFill>
                  <a:srgbClr val="FFFFFF"/>
                </a:solidFill>
                <a:latin typeface="Arial" pitchFamily="34" charset="0"/>
              </a:rPr>
              <a:t>Schools damaged			</a:t>
            </a:r>
            <a:r>
              <a:rPr lang="en-US" sz="2400" dirty="0" smtClean="0">
                <a:solidFill>
                  <a:srgbClr val="FFFFFF"/>
                </a:solidFill>
                <a:latin typeface="Arial" pitchFamily="34" charset="0"/>
              </a:rPr>
              <a:t>	-</a:t>
            </a:r>
            <a:r>
              <a:rPr lang="en-US" sz="2400" dirty="0">
                <a:solidFill>
                  <a:srgbClr val="FFFFFF"/>
                </a:solidFill>
                <a:latin typeface="Arial" pitchFamily="34" charset="0"/>
              </a:rPr>
              <a:t>		327</a:t>
            </a:r>
          </a:p>
          <a:p>
            <a:pPr>
              <a:lnSpc>
                <a:spcPts val="3700"/>
              </a:lnSpc>
            </a:pPr>
            <a:r>
              <a:rPr lang="en-US" sz="2400" dirty="0">
                <a:solidFill>
                  <a:srgbClr val="FFFFFF"/>
                </a:solidFill>
                <a:latin typeface="Arial" pitchFamily="34" charset="0"/>
              </a:rPr>
              <a:t>Health facilities damaged		</a:t>
            </a:r>
            <a:r>
              <a:rPr lang="en-US" sz="2400" dirty="0" smtClean="0">
                <a:solidFill>
                  <a:srgbClr val="FFFFFF"/>
                </a:solidFill>
                <a:latin typeface="Arial" pitchFamily="34" charset="0"/>
              </a:rPr>
              <a:t>	-</a:t>
            </a:r>
            <a:r>
              <a:rPr lang="en-US" sz="2400" dirty="0">
                <a:solidFill>
                  <a:srgbClr val="FFFFFF"/>
                </a:solidFill>
                <a:latin typeface="Arial" pitchFamily="34" charset="0"/>
              </a:rPr>
              <a:t>		75% functional</a:t>
            </a:r>
          </a:p>
          <a:p>
            <a:pPr>
              <a:lnSpc>
                <a:spcPts val="3700"/>
              </a:lnSpc>
            </a:pPr>
            <a:r>
              <a:rPr lang="en-US" sz="2400" dirty="0">
                <a:solidFill>
                  <a:srgbClr val="FFFFFF"/>
                </a:solidFill>
                <a:latin typeface="Arial" pitchFamily="34" charset="0"/>
              </a:rPr>
              <a:t>Roads inundation			</a:t>
            </a:r>
            <a:r>
              <a:rPr lang="en-US" sz="2400" dirty="0" smtClean="0">
                <a:solidFill>
                  <a:srgbClr val="FFFFFF"/>
                </a:solidFill>
                <a:latin typeface="Arial" pitchFamily="34" charset="0"/>
              </a:rPr>
              <a:t>	-</a:t>
            </a:r>
            <a:r>
              <a:rPr lang="en-US" sz="2400" dirty="0">
                <a:solidFill>
                  <a:srgbClr val="FFFFFF"/>
                </a:solidFill>
                <a:latin typeface="Arial" pitchFamily="34" charset="0"/>
              </a:rPr>
              <a:t>		1547 KM (38%)</a:t>
            </a:r>
          </a:p>
        </p:txBody>
      </p:sp>
    </p:spTree>
    <p:extLst>
      <p:ext uri="{BB962C8B-B14F-4D97-AF65-F5344CB8AC3E}">
        <p14:creationId xmlns:p14="http://schemas.microsoft.com/office/powerpoint/2010/main" val="226567933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8</a:t>
            </a:fld>
            <a:endParaRPr lang="en-US" dirty="0">
              <a:solidFill>
                <a:srgbClr val="000000"/>
              </a:solidFill>
            </a:endParaRPr>
          </a:p>
        </p:txBody>
      </p:sp>
      <p:sp>
        <p:nvSpPr>
          <p:cNvPr id="14" name="Slide Number Placeholder 12"/>
          <p:cNvSpPr txBox="1">
            <a:spLocks/>
          </p:cNvSpPr>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9B8ADC9-A0EC-460C-A9E1-4EE2E6B3951A}" type="slidenum">
              <a:rPr lang="en-US" smtClean="0">
                <a:solidFill>
                  <a:srgbClr val="000000"/>
                </a:solidFill>
              </a:rPr>
              <a:pPr>
                <a:defRPr/>
              </a:pPr>
              <a:t>8</a:t>
            </a:fld>
            <a:endParaRPr lang="en-US" dirty="0">
              <a:solidFill>
                <a:srgbClr val="000000"/>
              </a:solidFill>
            </a:endParaRPr>
          </a:p>
        </p:txBody>
      </p:sp>
      <p:sp>
        <p:nvSpPr>
          <p:cNvPr id="3" name="TextBox 2"/>
          <p:cNvSpPr txBox="1"/>
          <p:nvPr/>
        </p:nvSpPr>
        <p:spPr>
          <a:xfrm>
            <a:off x="5175772" y="2080159"/>
            <a:ext cx="2049996" cy="646331"/>
          </a:xfrm>
          <a:prstGeom prst="rect">
            <a:avLst/>
          </a:prstGeom>
          <a:noFill/>
        </p:spPr>
        <p:txBody>
          <a:bodyPr wrap="square" rtlCol="0">
            <a:spAutoFit/>
          </a:bodyPr>
          <a:lstStyle/>
          <a:p>
            <a:pPr algn="ctr"/>
            <a:r>
              <a:rPr lang="en-GB" b="1" dirty="0" smtClean="0">
                <a:solidFill>
                  <a:schemeClr val="bg1"/>
                </a:solidFill>
              </a:rPr>
              <a:t>Industrial</a:t>
            </a:r>
          </a:p>
          <a:p>
            <a:pPr algn="ctr"/>
            <a:r>
              <a:rPr lang="en-GB" b="1" dirty="0" smtClean="0">
                <a:solidFill>
                  <a:schemeClr val="bg1"/>
                </a:solidFill>
              </a:rPr>
              <a:t>Hazards</a:t>
            </a:r>
            <a:endParaRPr lang="en-GB" b="1" dirty="0">
              <a:solidFill>
                <a:schemeClr val="bg1"/>
              </a:solidFill>
            </a:endParaRPr>
          </a:p>
        </p:txBody>
      </p:sp>
      <p:sp>
        <p:nvSpPr>
          <p:cNvPr id="36" name="TextBox 35"/>
          <p:cNvSpPr txBox="1"/>
          <p:nvPr/>
        </p:nvSpPr>
        <p:spPr>
          <a:xfrm>
            <a:off x="7111831" y="1395415"/>
            <a:ext cx="1540193" cy="369332"/>
          </a:xfrm>
          <a:prstGeom prst="rect">
            <a:avLst/>
          </a:prstGeom>
          <a:noFill/>
        </p:spPr>
        <p:txBody>
          <a:bodyPr wrap="square" rtlCol="0">
            <a:spAutoFit/>
          </a:bodyPr>
          <a:lstStyle/>
          <a:p>
            <a:pPr algn="ctr"/>
            <a:r>
              <a:rPr lang="en-GB" b="1" dirty="0" smtClean="0">
                <a:solidFill>
                  <a:schemeClr val="bg1"/>
                </a:solidFill>
              </a:rPr>
              <a:t>Oil Spill</a:t>
            </a:r>
            <a:endParaRPr lang="en-GB" b="1" dirty="0">
              <a:solidFill>
                <a:schemeClr val="bg1"/>
              </a:solidFill>
            </a:endParaRPr>
          </a:p>
        </p:txBody>
      </p:sp>
      <p:sp>
        <p:nvSpPr>
          <p:cNvPr id="37" name="TextBox 36"/>
          <p:cNvSpPr txBox="1"/>
          <p:nvPr/>
        </p:nvSpPr>
        <p:spPr>
          <a:xfrm>
            <a:off x="3862150" y="4784590"/>
            <a:ext cx="1711155" cy="369332"/>
          </a:xfrm>
          <a:prstGeom prst="rect">
            <a:avLst/>
          </a:prstGeom>
          <a:noFill/>
        </p:spPr>
        <p:txBody>
          <a:bodyPr wrap="square" rtlCol="0">
            <a:spAutoFit/>
          </a:bodyPr>
          <a:lstStyle/>
          <a:p>
            <a:r>
              <a:rPr lang="en-GB" b="1" dirty="0" smtClean="0">
                <a:solidFill>
                  <a:schemeClr val="bg1"/>
                </a:solidFill>
              </a:rPr>
              <a:t>Landslide</a:t>
            </a:r>
            <a:endParaRPr lang="en-GB" b="1" dirty="0">
              <a:solidFill>
                <a:schemeClr val="bg1"/>
              </a:solidFill>
            </a:endParaRPr>
          </a:p>
        </p:txBody>
      </p:sp>
      <p:sp>
        <p:nvSpPr>
          <p:cNvPr id="38" name="TextBox 37"/>
          <p:cNvSpPr txBox="1"/>
          <p:nvPr/>
        </p:nvSpPr>
        <p:spPr>
          <a:xfrm>
            <a:off x="8607256" y="3965586"/>
            <a:ext cx="1540193" cy="646331"/>
          </a:xfrm>
          <a:prstGeom prst="rect">
            <a:avLst/>
          </a:prstGeom>
          <a:noFill/>
        </p:spPr>
        <p:txBody>
          <a:bodyPr wrap="square" rtlCol="0">
            <a:spAutoFit/>
          </a:bodyPr>
          <a:lstStyle/>
          <a:p>
            <a:pPr algn="ctr"/>
            <a:r>
              <a:rPr lang="en-GB" b="1" dirty="0" smtClean="0">
                <a:solidFill>
                  <a:schemeClr val="bg1"/>
                </a:solidFill>
              </a:rPr>
              <a:t>Tsunami &amp; </a:t>
            </a:r>
          </a:p>
          <a:p>
            <a:pPr algn="ctr"/>
            <a:r>
              <a:rPr lang="en-GB" b="1" dirty="0" smtClean="0">
                <a:solidFill>
                  <a:schemeClr val="bg1"/>
                </a:solidFill>
              </a:rPr>
              <a:t>Cyclone</a:t>
            </a:r>
            <a:endParaRPr lang="en-GB" b="1" dirty="0">
              <a:solidFill>
                <a:schemeClr val="bg1"/>
              </a:solidFill>
            </a:endParaRPr>
          </a:p>
        </p:txBody>
      </p:sp>
      <p:sp>
        <p:nvSpPr>
          <p:cNvPr id="40"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Hazards in Pakistan</a:t>
            </a:r>
            <a:endParaRPr lang="en-US" sz="4000" b="1" u="sng" dirty="0">
              <a:solidFill>
                <a:schemeClr val="bg1"/>
              </a:solidFill>
              <a:ea typeface="ＭＳ Ｐゴシック" pitchFamily="34" charset="-128"/>
            </a:endParaRPr>
          </a:p>
        </p:txBody>
      </p:sp>
      <p:graphicFrame>
        <p:nvGraphicFramePr>
          <p:cNvPr id="4" name="Diagram 3"/>
          <p:cNvGraphicFramePr/>
          <p:nvPr>
            <p:extLst>
              <p:ext uri="{D42A27DB-BD31-4B8C-83A1-F6EECF244321}">
                <p14:modId xmlns:p14="http://schemas.microsoft.com/office/powerpoint/2010/main" val="3101457486"/>
              </p:ext>
            </p:extLst>
          </p:nvPr>
        </p:nvGraphicFramePr>
        <p:xfrm>
          <a:off x="1796572" y="1845607"/>
          <a:ext cx="8719028" cy="4875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5"/>
          <p:cNvSpPr>
            <a:spLocks noChangeArrowheads="1"/>
          </p:cNvSpPr>
          <p:nvPr/>
        </p:nvSpPr>
        <p:spPr bwMode="auto">
          <a:xfrm>
            <a:off x="677456" y="1053597"/>
            <a:ext cx="4910137" cy="611134"/>
          </a:xfrm>
          <a:prstGeom prst="rect">
            <a:avLst/>
          </a:prstGeom>
          <a:solidFill>
            <a:schemeClr val="accent5">
              <a:lumMod val="10000"/>
            </a:schemeClr>
          </a:solidFill>
          <a:ln/>
          <a:extLst/>
        </p:spPr>
        <p:style>
          <a:lnRef idx="3">
            <a:schemeClr val="lt1"/>
          </a:lnRef>
          <a:fillRef idx="1">
            <a:schemeClr val="accent2"/>
          </a:fillRef>
          <a:effectRef idx="1">
            <a:schemeClr val="accent2"/>
          </a:effectRef>
          <a:fontRef idx="minor">
            <a:schemeClr val="lt1"/>
          </a:fontRef>
        </p:style>
        <p:txBody>
          <a:bodyPr anchor="ctr"/>
          <a:lstStyle>
            <a:lvl1pPr marL="442913" indent="-4429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ctr">
              <a:lnSpc>
                <a:spcPct val="180000"/>
              </a:lnSpc>
              <a:spcBef>
                <a:spcPct val="0"/>
              </a:spcBef>
              <a:buNone/>
            </a:pPr>
            <a:r>
              <a:rPr lang="en-US" altLang="en-US" sz="2400" b="1" dirty="0" smtClean="0">
                <a:solidFill>
                  <a:schemeClr val="bg1"/>
                </a:solidFill>
              </a:rPr>
              <a:t>Manmade Hazards</a:t>
            </a:r>
            <a:endParaRPr lang="en-US" altLang="en-US" sz="2400" b="1" dirty="0">
              <a:solidFill>
                <a:schemeClr val="bg1"/>
              </a:solidFill>
            </a:endParaRPr>
          </a:p>
        </p:txBody>
      </p:sp>
    </p:spTree>
    <p:extLst>
      <p:ext uri="{BB962C8B-B14F-4D97-AF65-F5344CB8AC3E}">
        <p14:creationId xmlns:p14="http://schemas.microsoft.com/office/powerpoint/2010/main" val="718273497"/>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80</a:t>
            </a:fld>
            <a:endParaRPr lang="en-US" dirty="0">
              <a:solidFill>
                <a:srgbClr val="000000"/>
              </a:solidFill>
            </a:endParaRPr>
          </a:p>
        </p:txBody>
      </p:sp>
      <p:graphicFrame>
        <p:nvGraphicFramePr>
          <p:cNvPr id="7" name="Content Placeholder 1"/>
          <p:cNvGraphicFramePr>
            <a:graphicFrameLocks/>
          </p:cNvGraphicFramePr>
          <p:nvPr>
            <p:extLst>
              <p:ext uri="{D42A27DB-BD31-4B8C-83A1-F6EECF244321}">
                <p14:modId xmlns:p14="http://schemas.microsoft.com/office/powerpoint/2010/main" val="3883247080"/>
              </p:ext>
            </p:extLst>
          </p:nvPr>
        </p:nvGraphicFramePr>
        <p:xfrm>
          <a:off x="251520" y="964524"/>
          <a:ext cx="11556852" cy="5314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Recovery Need Assessment (RNA)</a:t>
            </a:r>
          </a:p>
        </p:txBody>
      </p:sp>
    </p:spTree>
    <p:extLst>
      <p:ext uri="{BB962C8B-B14F-4D97-AF65-F5344CB8AC3E}">
        <p14:creationId xmlns:p14="http://schemas.microsoft.com/office/powerpoint/2010/main" val="29547399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81</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Damages Reported by RNA</a:t>
            </a:r>
          </a:p>
        </p:txBody>
      </p:sp>
      <p:graphicFrame>
        <p:nvGraphicFramePr>
          <p:cNvPr id="8" name="Content Placeholder 7"/>
          <p:cNvGraphicFramePr>
            <a:graphicFrameLocks/>
          </p:cNvGraphicFramePr>
          <p:nvPr>
            <p:extLst>
              <p:ext uri="{D42A27DB-BD31-4B8C-83A1-F6EECF244321}">
                <p14:modId xmlns:p14="http://schemas.microsoft.com/office/powerpoint/2010/main" val="2595989987"/>
              </p:ext>
            </p:extLst>
          </p:nvPr>
        </p:nvGraphicFramePr>
        <p:xfrm>
          <a:off x="497542" y="1131628"/>
          <a:ext cx="10972800" cy="4939387"/>
        </p:xfrm>
        <a:graphic>
          <a:graphicData uri="http://schemas.openxmlformats.org/drawingml/2006/table">
            <a:tbl>
              <a:tblPr firstRow="1" bandRow="1"/>
              <a:tblGrid>
                <a:gridCol w="2743200"/>
                <a:gridCol w="2743200"/>
                <a:gridCol w="2743200"/>
                <a:gridCol w="2743200"/>
              </a:tblGrid>
              <a:tr h="9450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Sector</a:t>
                      </a:r>
                      <a:endParaRPr lang="en-US" sz="24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Punjab</a:t>
                      </a:r>
                      <a:endParaRPr lang="en-US" sz="24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AJ&amp;K</a:t>
                      </a:r>
                      <a:endParaRPr lang="en-US" sz="24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Total</a:t>
                      </a:r>
                      <a:endParaRPr lang="en-US" sz="24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r>
              <a:tr h="74610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388" indent="0"/>
                      <a:r>
                        <a:rPr lang="en-US" sz="2400" b="1" dirty="0" smtClean="0">
                          <a:solidFill>
                            <a:srgbClr val="FFFF00"/>
                          </a:solidFill>
                        </a:rPr>
                        <a:t>Housing</a:t>
                      </a:r>
                      <a:endParaRPr lang="en-US" sz="2400" b="1" dirty="0">
                        <a:solidFill>
                          <a:srgbClr val="FFFF00"/>
                        </a:solidFill>
                      </a:endParaRPr>
                    </a:p>
                  </a:txBody>
                  <a:tcPr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101,515</a:t>
                      </a:r>
                      <a:endParaRPr lang="en-US" sz="2000" dirty="0"/>
                    </a:p>
                  </a:txBody>
                  <a:tcPr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28,365</a:t>
                      </a:r>
                      <a:endParaRPr lang="en-US" sz="2000" dirty="0"/>
                    </a:p>
                  </a:txBody>
                  <a:tcPr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solidFill>
                            <a:schemeClr val="bg1"/>
                          </a:solidFill>
                        </a:rPr>
                        <a:t>129,880</a:t>
                      </a:r>
                      <a:endParaRPr lang="en-US" sz="2000" dirty="0">
                        <a:solidFill>
                          <a:schemeClr val="bg1"/>
                        </a:solidFill>
                      </a:endParaRPr>
                    </a:p>
                  </a:txBody>
                  <a:tcPr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74610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b="1" dirty="0" smtClean="0">
                          <a:solidFill>
                            <a:srgbClr val="FFFF00"/>
                          </a:solidFill>
                        </a:rPr>
                        <a:t>  Crops</a:t>
                      </a:r>
                      <a:endParaRPr lang="en-US" sz="24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1,004,764</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1,309</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solidFill>
                            <a:schemeClr val="bg1"/>
                          </a:solidFill>
                        </a:rPr>
                        <a:t>1,006,073</a:t>
                      </a:r>
                      <a:endParaRPr lang="en-US" sz="2000" dirty="0">
                        <a:solidFill>
                          <a:schemeClr val="bg1"/>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872550">
                <a:tc>
                  <a:txBody>
                    <a:bodyPr/>
                    <a:lstStyle/>
                    <a:p>
                      <a:r>
                        <a:rPr lang="en-US" sz="2400" b="1" dirty="0" smtClean="0">
                          <a:solidFill>
                            <a:srgbClr val="FFFF00"/>
                          </a:solidFill>
                        </a:rPr>
                        <a:t>  Farmers   </a:t>
                      </a:r>
                      <a:br>
                        <a:rPr lang="en-US" sz="2400" b="1" dirty="0" smtClean="0">
                          <a:solidFill>
                            <a:srgbClr val="FFFF00"/>
                          </a:solidFill>
                        </a:rPr>
                      </a:br>
                      <a:r>
                        <a:rPr lang="en-US" sz="2400" b="1" dirty="0" smtClean="0">
                          <a:solidFill>
                            <a:srgbClr val="FFFF00"/>
                          </a:solidFill>
                        </a:rPr>
                        <a:t>  Affected</a:t>
                      </a:r>
                      <a:endParaRPr lang="en-US" sz="2400" b="1" dirty="0">
                        <a:solidFill>
                          <a:srgbClr val="FFFF00"/>
                        </a:solidFill>
                      </a:endParaRPr>
                    </a:p>
                  </a:txBody>
                  <a:tcPr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p>
                      <a:pPr algn="ctr"/>
                      <a:r>
                        <a:rPr lang="en-US" sz="2000" dirty="0" smtClean="0"/>
                        <a:t>244,332</a:t>
                      </a:r>
                      <a:endParaRPr lang="en-US" sz="2000" dirty="0"/>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r>
                        <a:rPr lang="en-US" sz="2000" dirty="0" smtClean="0"/>
                        <a:t>6,115</a:t>
                      </a:r>
                      <a:endParaRPr lang="en-US" sz="2000" dirty="0"/>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r>
                        <a:rPr lang="en-US" sz="2000" dirty="0" smtClean="0">
                          <a:solidFill>
                            <a:schemeClr val="bg1"/>
                          </a:solidFill>
                        </a:rPr>
                        <a:t>250,447</a:t>
                      </a:r>
                      <a:endParaRPr lang="en-US" sz="2000" dirty="0">
                        <a:solidFill>
                          <a:schemeClr val="bg1"/>
                        </a:solidFill>
                      </a:endParaRPr>
                    </a:p>
                  </a:txBody>
                  <a:tcPr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883451">
                <a:tc>
                  <a:txBody>
                    <a:bodyPr/>
                    <a:lstStyle/>
                    <a:p>
                      <a:r>
                        <a:rPr lang="en-US" sz="2400" b="1" dirty="0" smtClean="0">
                          <a:solidFill>
                            <a:srgbClr val="FFFF00"/>
                          </a:solidFill>
                        </a:rPr>
                        <a:t>  </a:t>
                      </a:r>
                      <a:r>
                        <a:rPr lang="en-US" sz="2400" b="1" dirty="0" err="1" smtClean="0">
                          <a:solidFill>
                            <a:srgbClr val="FFFF00"/>
                          </a:solidFill>
                        </a:rPr>
                        <a:t>Cattlehead</a:t>
                      </a:r>
                      <a:r>
                        <a:rPr lang="en-US" sz="2400" b="1" baseline="0" dirty="0" smtClean="0">
                          <a:solidFill>
                            <a:srgbClr val="FFFF00"/>
                          </a:solidFill>
                        </a:rPr>
                        <a:t>   </a:t>
                      </a:r>
                      <a:br>
                        <a:rPr lang="en-US" sz="2400" b="1" baseline="0" dirty="0" smtClean="0">
                          <a:solidFill>
                            <a:srgbClr val="FFFF00"/>
                          </a:solidFill>
                        </a:rPr>
                      </a:br>
                      <a:r>
                        <a:rPr lang="en-US" sz="2400" b="1" baseline="0" dirty="0" smtClean="0">
                          <a:solidFill>
                            <a:srgbClr val="FFFF00"/>
                          </a:solidFill>
                        </a:rPr>
                        <a:t>  Perished</a:t>
                      </a:r>
                      <a:endParaRPr lang="en-US" sz="2400" b="1" dirty="0">
                        <a:solidFill>
                          <a:srgbClr val="FFFF00"/>
                        </a:solidFill>
                      </a:endParaRPr>
                    </a:p>
                  </a:txBody>
                  <a:tcPr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p>
                      <a:pPr algn="ctr"/>
                      <a:r>
                        <a:rPr lang="en-US" sz="2000" dirty="0" smtClean="0"/>
                        <a:t>754</a:t>
                      </a:r>
                      <a:endParaRPr lang="en-US" sz="2000" dirty="0"/>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r>
                        <a:rPr lang="en-US" sz="2000" dirty="0" smtClean="0"/>
                        <a:t>1,171</a:t>
                      </a:r>
                      <a:endParaRPr lang="en-US" sz="2000" dirty="0"/>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r>
                        <a:rPr lang="en-US" sz="2000" dirty="0" smtClean="0">
                          <a:solidFill>
                            <a:schemeClr val="bg1"/>
                          </a:solidFill>
                        </a:rPr>
                        <a:t>1,925</a:t>
                      </a:r>
                      <a:endParaRPr lang="en-US" sz="2000" dirty="0">
                        <a:solidFill>
                          <a:schemeClr val="bg1"/>
                        </a:solidFill>
                      </a:endParaRPr>
                    </a:p>
                  </a:txBody>
                  <a:tcPr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746106">
                <a:tc>
                  <a:txBody>
                    <a:bodyPr/>
                    <a:lstStyle/>
                    <a:p>
                      <a:r>
                        <a:rPr lang="en-US" sz="2400" b="1" dirty="0" smtClean="0">
                          <a:solidFill>
                            <a:srgbClr val="FFFF00"/>
                          </a:solidFill>
                        </a:rPr>
                        <a:t>  CPI Schemes</a:t>
                      </a:r>
                      <a:endParaRPr lang="en-US" sz="2400" b="1" dirty="0">
                        <a:solidFill>
                          <a:srgbClr val="FFFF00"/>
                        </a:solidFill>
                      </a:endParaRPr>
                    </a:p>
                  </a:txBody>
                  <a:tcPr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p>
                      <a:pPr algn="ctr"/>
                      <a:r>
                        <a:rPr lang="en-US" sz="2000" dirty="0" smtClean="0"/>
                        <a:t>2,580</a:t>
                      </a:r>
                      <a:endParaRPr lang="en-US" sz="2000" dirty="0"/>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r>
                        <a:rPr lang="en-US" sz="2000" dirty="0" smtClean="0"/>
                        <a:t>2,644</a:t>
                      </a:r>
                      <a:endParaRPr lang="en-US" sz="2000" dirty="0"/>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r>
                        <a:rPr lang="en-US" sz="2000" dirty="0" smtClean="0">
                          <a:solidFill>
                            <a:schemeClr val="bg1"/>
                          </a:solidFill>
                        </a:rPr>
                        <a:t>5,224</a:t>
                      </a:r>
                      <a:endParaRPr lang="en-US" sz="2000" dirty="0">
                        <a:solidFill>
                          <a:schemeClr val="bg1"/>
                        </a:solidFill>
                      </a:endParaRPr>
                    </a:p>
                  </a:txBody>
                  <a:tcPr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bl>
          </a:graphicData>
        </a:graphic>
      </p:graphicFrame>
    </p:spTree>
    <p:extLst>
      <p:ext uri="{BB962C8B-B14F-4D97-AF65-F5344CB8AC3E}">
        <p14:creationId xmlns:p14="http://schemas.microsoft.com/office/powerpoint/2010/main" val="334443086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82</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Cost of Recovery Reported </a:t>
            </a:r>
            <a:r>
              <a:rPr lang="en-US" sz="4000" b="1" u="sng" dirty="0">
                <a:solidFill>
                  <a:srgbClr val="FFFFFF"/>
                </a:solidFill>
                <a:ea typeface="ＭＳ Ｐゴシック" pitchFamily="34" charset="-128"/>
              </a:rPr>
              <a:t>by RNA</a:t>
            </a:r>
          </a:p>
        </p:txBody>
      </p:sp>
      <p:graphicFrame>
        <p:nvGraphicFramePr>
          <p:cNvPr id="8" name="Content Placeholder 7"/>
          <p:cNvGraphicFramePr>
            <a:graphicFrameLocks/>
          </p:cNvGraphicFramePr>
          <p:nvPr>
            <p:extLst>
              <p:ext uri="{D42A27DB-BD31-4B8C-83A1-F6EECF244321}">
                <p14:modId xmlns:p14="http://schemas.microsoft.com/office/powerpoint/2010/main" val="3995837586"/>
              </p:ext>
            </p:extLst>
          </p:nvPr>
        </p:nvGraphicFramePr>
        <p:xfrm>
          <a:off x="497542" y="1131632"/>
          <a:ext cx="10972800" cy="5105399"/>
        </p:xfrm>
        <a:graphic>
          <a:graphicData uri="http://schemas.openxmlformats.org/drawingml/2006/table">
            <a:tbl>
              <a:tblPr firstRow="1" bandRow="1"/>
              <a:tblGrid>
                <a:gridCol w="2743200"/>
                <a:gridCol w="2743200"/>
                <a:gridCol w="2743200"/>
                <a:gridCol w="2743200"/>
              </a:tblGrid>
              <a:tr h="63125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Sector</a:t>
                      </a:r>
                      <a:endParaRPr lang="en-US" sz="24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Punjab</a:t>
                      </a:r>
                      <a:endParaRPr lang="en-US" sz="24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AJ&amp;K</a:t>
                      </a:r>
                      <a:endParaRPr lang="en-US" sz="24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Total</a:t>
                      </a:r>
                      <a:endParaRPr lang="en-US" sz="24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r>
              <a:tr h="498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b="1" dirty="0" smtClean="0">
                          <a:solidFill>
                            <a:srgbClr val="FFFF00"/>
                          </a:solidFill>
                        </a:rPr>
                        <a:t>Housing</a:t>
                      </a:r>
                      <a:endParaRPr lang="en-US" sz="2400" b="1" dirty="0">
                        <a:solidFill>
                          <a:srgbClr val="FFFF00"/>
                        </a:solidFill>
                      </a:endParaRPr>
                    </a:p>
                  </a:txBody>
                  <a:tcPr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11,163.01</a:t>
                      </a:r>
                      <a:endParaRPr lang="en-US" sz="2000" dirty="0"/>
                    </a:p>
                  </a:txBody>
                  <a:tcPr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1,430.35</a:t>
                      </a:r>
                      <a:endParaRPr lang="en-US" sz="2000" dirty="0"/>
                    </a:p>
                  </a:txBody>
                  <a:tcPr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solidFill>
                            <a:schemeClr val="bg1"/>
                          </a:solidFill>
                        </a:rPr>
                        <a:t>12,593.32</a:t>
                      </a:r>
                      <a:endParaRPr lang="en-US" sz="2000" dirty="0">
                        <a:solidFill>
                          <a:schemeClr val="bg1"/>
                        </a:solidFill>
                      </a:endParaRPr>
                    </a:p>
                  </a:txBody>
                  <a:tcPr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498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b="1" dirty="0" smtClean="0">
                          <a:solidFill>
                            <a:srgbClr val="FFFF00"/>
                          </a:solidFill>
                        </a:rPr>
                        <a:t>Crops</a:t>
                      </a:r>
                      <a:endParaRPr lang="en-US" sz="24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10,851.44</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63.08</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solidFill>
                            <a:schemeClr val="bg1"/>
                          </a:solidFill>
                        </a:rPr>
                        <a:t>10,914.52</a:t>
                      </a:r>
                      <a:endParaRPr lang="en-US" sz="2000" dirty="0">
                        <a:solidFill>
                          <a:schemeClr val="bg1"/>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498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b="1" dirty="0" smtClean="0">
                          <a:solidFill>
                            <a:srgbClr val="FFFF00"/>
                          </a:solidFill>
                        </a:rPr>
                        <a:t>Livelihood support</a:t>
                      </a:r>
                      <a:endParaRPr lang="en-US" sz="24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2,723.80</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17.79</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solidFill>
                            <a:schemeClr val="bg1"/>
                          </a:solidFill>
                        </a:rPr>
                        <a:t>2,741.59</a:t>
                      </a:r>
                      <a:endParaRPr lang="en-US" sz="2000" dirty="0">
                        <a:solidFill>
                          <a:schemeClr val="bg1"/>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498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b="1" dirty="0" smtClean="0">
                          <a:solidFill>
                            <a:srgbClr val="FFFF00"/>
                          </a:solidFill>
                        </a:rPr>
                        <a:t>Livestock</a:t>
                      </a:r>
                      <a:endParaRPr lang="en-US" sz="24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216.00</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17.47</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solidFill>
                            <a:schemeClr val="bg1"/>
                          </a:solidFill>
                        </a:rPr>
                        <a:t> </a:t>
                      </a:r>
                      <a:r>
                        <a:rPr lang="en-US" sz="2000" baseline="0" dirty="0" smtClean="0">
                          <a:solidFill>
                            <a:schemeClr val="bg1"/>
                          </a:solidFill>
                        </a:rPr>
                        <a:t>   </a:t>
                      </a:r>
                      <a:r>
                        <a:rPr lang="en-US" sz="2000" dirty="0" smtClean="0">
                          <a:solidFill>
                            <a:schemeClr val="bg1"/>
                          </a:solidFill>
                        </a:rPr>
                        <a:t>233.47</a:t>
                      </a:r>
                      <a:endParaRPr lang="en-US" sz="2000" dirty="0">
                        <a:solidFill>
                          <a:schemeClr val="bg1"/>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4983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b="1" dirty="0" smtClean="0">
                          <a:solidFill>
                            <a:srgbClr val="FFFF00"/>
                          </a:solidFill>
                        </a:rPr>
                        <a:t>CPI</a:t>
                      </a:r>
                      <a:endParaRPr lang="en-US" sz="24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15,945.55</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1,218.84</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solidFill>
                            <a:schemeClr val="bg1"/>
                          </a:solidFill>
                        </a:rPr>
                        <a:t>17,164.38</a:t>
                      </a:r>
                      <a:endParaRPr lang="en-US" sz="2000" dirty="0">
                        <a:solidFill>
                          <a:schemeClr val="bg1"/>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8970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b="1" dirty="0" smtClean="0">
                          <a:solidFill>
                            <a:srgbClr val="FFFF00"/>
                          </a:solidFill>
                        </a:rPr>
                        <a:t>DRR capacity</a:t>
                      </a:r>
                      <a:r>
                        <a:rPr lang="en-US" sz="2400" b="1" baseline="0" dirty="0" smtClean="0">
                          <a:solidFill>
                            <a:srgbClr val="FFFF00"/>
                          </a:solidFill>
                        </a:rPr>
                        <a:t> building</a:t>
                      </a:r>
                      <a:endParaRPr lang="en-US" sz="24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tx1">
                        <a:lumMod val="75000"/>
                        <a:lumOff val="2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250.00</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t>100.00</a:t>
                      </a:r>
                      <a:endParaRPr lang="en-US" sz="2000"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dirty="0" smtClean="0">
                          <a:solidFill>
                            <a:schemeClr val="bg1"/>
                          </a:solidFill>
                        </a:rPr>
                        <a:t>350.00</a:t>
                      </a:r>
                      <a:endParaRPr lang="en-US" sz="2000" dirty="0">
                        <a:solidFill>
                          <a:schemeClr val="bg1"/>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r h="54265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000" b="1" dirty="0" smtClean="0"/>
                        <a:t>Total in Pak Rs. M</a:t>
                      </a:r>
                      <a:endParaRPr lang="en-US" sz="2000" b="1"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t>41,149.79</a:t>
                      </a:r>
                      <a:endParaRPr lang="en-US" sz="2000" b="1"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t>2,847.53</a:t>
                      </a:r>
                      <a:endParaRPr lang="en-US" sz="2000" b="1"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F79646">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t>43,997.28</a:t>
                      </a:r>
                      <a:endParaRPr lang="en-US" sz="2000" b="1" dirty="0"/>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F79646">
                        <a:lumMod val="60000"/>
                        <a:lumOff val="40000"/>
                      </a:srgbClr>
                    </a:solidFill>
                  </a:tcPr>
                </a:tc>
              </a:tr>
              <a:tr h="54265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000" b="1" dirty="0" smtClean="0">
                          <a:solidFill>
                            <a:srgbClr val="FFFF00"/>
                          </a:solidFill>
                        </a:rPr>
                        <a:t>Total in US$ M</a:t>
                      </a:r>
                      <a:endParaRPr lang="en-US" sz="20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411.50</a:t>
                      </a:r>
                      <a:endParaRPr lang="en-US" sz="20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28.47</a:t>
                      </a:r>
                      <a:endParaRPr lang="en-US" sz="20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b="1" dirty="0" smtClean="0">
                          <a:solidFill>
                            <a:srgbClr val="FFFF00"/>
                          </a:solidFill>
                        </a:rPr>
                        <a:t>439.97</a:t>
                      </a:r>
                      <a:endParaRPr lang="en-US" sz="2000" b="1" dirty="0">
                        <a:solidFill>
                          <a:srgbClr val="FFFF00"/>
                        </a:solidFill>
                      </a:endParaRPr>
                    </a:p>
                  </a:txBody>
                  <a:tcPr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r>
            </a:tbl>
          </a:graphicData>
        </a:graphic>
      </p:graphicFrame>
      <p:sp>
        <p:nvSpPr>
          <p:cNvPr id="2" name="Rectangle 1"/>
          <p:cNvSpPr/>
          <p:nvPr/>
        </p:nvSpPr>
        <p:spPr>
          <a:xfrm>
            <a:off x="8737600" y="5123793"/>
            <a:ext cx="2708166" cy="11132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705845141"/>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83</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Summary – Recovery Plan</a:t>
            </a:r>
          </a:p>
        </p:txBody>
      </p:sp>
      <p:graphicFrame>
        <p:nvGraphicFramePr>
          <p:cNvPr id="3" name="Diagram 2"/>
          <p:cNvGraphicFramePr/>
          <p:nvPr>
            <p:extLst/>
          </p:nvPr>
        </p:nvGraphicFramePr>
        <p:xfrm>
          <a:off x="929904" y="1058757"/>
          <a:ext cx="10329620" cy="5826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6238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C7B0EA59-45CE-457E-ABB7-48A971F28D1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18398A3D-C485-4F3F-B8F0-0B35F5649B4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080E5F55-3348-4ED4-9E0F-038B396DF02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592E8F20-E321-49CB-873C-6086C1F0F18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5F2C8882-776D-4160-AE07-417EEA32096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84</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Damage Need Assessment (DNA)</a:t>
            </a:r>
          </a:p>
        </p:txBody>
      </p:sp>
      <p:graphicFrame>
        <p:nvGraphicFramePr>
          <p:cNvPr id="7" name="Content Placeholder 1"/>
          <p:cNvGraphicFramePr>
            <a:graphicFrameLocks/>
          </p:cNvGraphicFramePr>
          <p:nvPr>
            <p:extLst>
              <p:ext uri="{D42A27DB-BD31-4B8C-83A1-F6EECF244321}">
                <p14:modId xmlns:p14="http://schemas.microsoft.com/office/powerpoint/2010/main" val="583981466"/>
              </p:ext>
            </p:extLst>
          </p:nvPr>
        </p:nvGraphicFramePr>
        <p:xfrm>
          <a:off x="251520" y="1196752"/>
          <a:ext cx="11635680" cy="5040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326142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230102993"/>
              </p:ext>
            </p:extLst>
          </p:nvPr>
        </p:nvGraphicFramePr>
        <p:xfrm>
          <a:off x="725714" y="1259760"/>
          <a:ext cx="10743032" cy="5006526"/>
        </p:xfrm>
        <a:graphic>
          <a:graphicData uri="http://schemas.openxmlformats.org/drawingml/2006/table">
            <a:tbl>
              <a:tblPr firstRow="1" bandRow="1">
                <a:tableStyleId>{5C22544A-7EE6-4342-B048-85BDC9FD1C3A}</a:tableStyleId>
              </a:tblPr>
              <a:tblGrid>
                <a:gridCol w="1060793"/>
                <a:gridCol w="1839247"/>
                <a:gridCol w="1914434"/>
                <a:gridCol w="2057400"/>
                <a:gridCol w="2070847"/>
                <a:gridCol w="1800311"/>
              </a:tblGrid>
              <a:tr h="839544">
                <a:tc>
                  <a:txBody>
                    <a:bodyPr/>
                    <a:lstStyle/>
                    <a:p>
                      <a:pPr algn="ctr"/>
                      <a:r>
                        <a:rPr lang="en-US" sz="1800" dirty="0" smtClean="0">
                          <a:solidFill>
                            <a:schemeClr val="bg1"/>
                          </a:solidFill>
                          <a:latin typeface="Arial" pitchFamily="34" charset="0"/>
                          <a:cs typeface="Arial" pitchFamily="34" charset="0"/>
                        </a:rPr>
                        <a:t>Year</a:t>
                      </a:r>
                      <a:endParaRPr lang="en-US" sz="1800" dirty="0">
                        <a:solidFill>
                          <a:schemeClr val="bg1"/>
                        </a:solidFill>
                        <a:latin typeface="Arial" pitchFamily="34" charset="0"/>
                        <a:cs typeface="Arial" pitchFamily="34" charset="0"/>
                      </a:endParaRPr>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800" dirty="0" smtClean="0">
                          <a:solidFill>
                            <a:srgbClr val="FFFF00"/>
                          </a:solidFill>
                          <a:latin typeface="Arial" pitchFamily="34" charset="0"/>
                          <a:cs typeface="Arial" pitchFamily="34" charset="0"/>
                        </a:rPr>
                        <a:t>Lost Lives</a:t>
                      </a:r>
                    </a:p>
                    <a:p>
                      <a:pPr algn="ctr"/>
                      <a:r>
                        <a:rPr lang="en-US" sz="1800" dirty="0" smtClean="0">
                          <a:solidFill>
                            <a:srgbClr val="FFFF00"/>
                          </a:solidFill>
                          <a:latin typeface="Arial" pitchFamily="34" charset="0"/>
                          <a:cs typeface="Arial" pitchFamily="34" charset="0"/>
                        </a:rPr>
                        <a:t>(No)</a:t>
                      </a:r>
                      <a:endParaRPr lang="en-US" sz="1800" dirty="0">
                        <a:solidFill>
                          <a:srgbClr val="FFFF00"/>
                        </a:solidFill>
                        <a:latin typeface="Arial" pitchFamily="34" charset="0"/>
                        <a:cs typeface="Arial" pitchFamily="34" charset="0"/>
                      </a:endParaRPr>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800" dirty="0" smtClean="0">
                          <a:solidFill>
                            <a:schemeClr val="bg1"/>
                          </a:solidFill>
                          <a:latin typeface="Arial" pitchFamily="34" charset="0"/>
                          <a:cs typeface="Arial" pitchFamily="34" charset="0"/>
                        </a:rPr>
                        <a:t>Population Affected</a:t>
                      </a:r>
                      <a:endParaRPr lang="en-US" sz="1800" dirty="0">
                        <a:solidFill>
                          <a:schemeClr val="bg1"/>
                        </a:solidFill>
                        <a:latin typeface="Arial" pitchFamily="34" charset="0"/>
                        <a:cs typeface="Arial" pitchFamily="34" charset="0"/>
                      </a:endParaRPr>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800" dirty="0" smtClean="0">
                          <a:solidFill>
                            <a:schemeClr val="bg1"/>
                          </a:solidFill>
                          <a:latin typeface="Arial" pitchFamily="34" charset="0"/>
                          <a:cs typeface="Arial" pitchFamily="34" charset="0"/>
                        </a:rPr>
                        <a:t>Houses Damaged</a:t>
                      </a:r>
                      <a:endParaRPr lang="en-US" sz="1800" dirty="0">
                        <a:solidFill>
                          <a:schemeClr val="bg1"/>
                        </a:solidFill>
                        <a:latin typeface="Arial" pitchFamily="34" charset="0"/>
                        <a:cs typeface="Arial" pitchFamily="34" charset="0"/>
                      </a:endParaRPr>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800" dirty="0" smtClean="0">
                          <a:solidFill>
                            <a:schemeClr val="bg1"/>
                          </a:solidFill>
                          <a:latin typeface="Arial" pitchFamily="34" charset="0"/>
                          <a:cs typeface="Arial" pitchFamily="34" charset="0"/>
                        </a:rPr>
                        <a:t>Crop Area Damaged</a:t>
                      </a:r>
                    </a:p>
                    <a:p>
                      <a:pPr algn="ctr"/>
                      <a:r>
                        <a:rPr lang="en-US" sz="1800" dirty="0" smtClean="0">
                          <a:solidFill>
                            <a:schemeClr val="bg1"/>
                          </a:solidFill>
                          <a:latin typeface="Arial" pitchFamily="34" charset="0"/>
                          <a:cs typeface="Arial" pitchFamily="34" charset="0"/>
                        </a:rPr>
                        <a:t>(Acres)</a:t>
                      </a:r>
                      <a:endParaRPr lang="en-US" sz="1800" dirty="0">
                        <a:solidFill>
                          <a:schemeClr val="bg1"/>
                        </a:solidFill>
                        <a:latin typeface="Arial" pitchFamily="34" charset="0"/>
                        <a:cs typeface="Arial" pitchFamily="34" charset="0"/>
                      </a:endParaRPr>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800" dirty="0" smtClean="0">
                          <a:solidFill>
                            <a:srgbClr val="FFFF00"/>
                          </a:solidFill>
                          <a:latin typeface="Arial" pitchFamily="34" charset="0"/>
                          <a:cs typeface="Arial" pitchFamily="34" charset="0"/>
                        </a:rPr>
                        <a:t>Direct Loss</a:t>
                      </a:r>
                    </a:p>
                    <a:p>
                      <a:pPr algn="ctr"/>
                      <a:r>
                        <a:rPr lang="en-US" sz="1800" dirty="0" smtClean="0">
                          <a:solidFill>
                            <a:srgbClr val="FFFF00"/>
                          </a:solidFill>
                          <a:latin typeface="Arial" pitchFamily="34" charset="0"/>
                          <a:cs typeface="Arial" pitchFamily="34" charset="0"/>
                        </a:rPr>
                        <a:t> (US $ Million)</a:t>
                      </a:r>
                      <a:endParaRPr lang="en-US" sz="1800" dirty="0">
                        <a:solidFill>
                          <a:srgbClr val="FFFF00"/>
                        </a:solidFill>
                        <a:latin typeface="Arial" pitchFamily="34" charset="0"/>
                        <a:cs typeface="Arial" pitchFamily="34" charset="0"/>
                      </a:endParaRPr>
                    </a:p>
                  </a:txBody>
                  <a:tcPr marL="91439" marR="91439"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r>
              <a:tr h="682022">
                <a:tc>
                  <a:txBody>
                    <a:bodyPr/>
                    <a:lstStyle/>
                    <a:p>
                      <a:pPr algn="ctr"/>
                      <a:r>
                        <a:rPr lang="en-US" sz="1800" b="1" dirty="0" smtClean="0">
                          <a:solidFill>
                            <a:schemeClr val="bg1"/>
                          </a:solidFill>
                          <a:latin typeface="Arial" pitchFamily="34" charset="0"/>
                          <a:cs typeface="Arial" pitchFamily="34" charset="0"/>
                        </a:rPr>
                        <a:t>2010</a:t>
                      </a:r>
                      <a:endParaRPr lang="en-US" sz="1800" b="1" dirty="0">
                        <a:solidFill>
                          <a:schemeClr val="bg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800" b="1" dirty="0" smtClean="0">
                          <a:solidFill>
                            <a:schemeClr val="tx1"/>
                          </a:solidFill>
                          <a:latin typeface="Arial" pitchFamily="34" charset="0"/>
                          <a:cs typeface="Arial" pitchFamily="34" charset="0"/>
                        </a:rPr>
                        <a:t>1,985</a:t>
                      </a:r>
                      <a:endParaRPr lang="en-US" sz="1800" b="1"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800" b="1" dirty="0" smtClean="0">
                          <a:latin typeface="Arial" pitchFamily="34" charset="0"/>
                          <a:cs typeface="Arial" pitchFamily="34" charset="0"/>
                        </a:rPr>
                        <a:t>20 M</a:t>
                      </a:r>
                      <a:endParaRPr lang="en-US" sz="1800" b="1" dirty="0">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800" b="1" dirty="0" smtClean="0">
                          <a:latin typeface="Arial" pitchFamily="34" charset="0"/>
                          <a:cs typeface="Arial" pitchFamily="34" charset="0"/>
                        </a:rPr>
                        <a:t>1,608,185</a:t>
                      </a:r>
                      <a:endParaRPr lang="en-US" sz="1800" b="1" dirty="0">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800" b="1" dirty="0" smtClean="0">
                          <a:solidFill>
                            <a:schemeClr val="tx1"/>
                          </a:solidFill>
                          <a:latin typeface="Arial" pitchFamily="34" charset="0"/>
                          <a:cs typeface="Arial" pitchFamily="34" charset="0"/>
                        </a:rPr>
                        <a:t>5,171,026</a:t>
                      </a:r>
                      <a:endParaRPr lang="en-US" sz="1800" b="1"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800" b="1" dirty="0" smtClean="0">
                          <a:solidFill>
                            <a:schemeClr val="tx1"/>
                          </a:solidFill>
                          <a:latin typeface="Arial" pitchFamily="34" charset="0"/>
                          <a:cs typeface="Arial" pitchFamily="34" charset="0"/>
                        </a:rPr>
                        <a:t>10,056</a:t>
                      </a:r>
                      <a:endParaRPr lang="en-US" sz="1800" b="1"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r>
              <a:tr h="682022">
                <a:tc>
                  <a:txBody>
                    <a:bodyPr/>
                    <a:lstStyle/>
                    <a:p>
                      <a:pPr algn="ctr"/>
                      <a:r>
                        <a:rPr lang="en-US" sz="1800" b="1" dirty="0" smtClean="0">
                          <a:solidFill>
                            <a:schemeClr val="bg1"/>
                          </a:solidFill>
                          <a:latin typeface="Arial" pitchFamily="34" charset="0"/>
                          <a:cs typeface="Arial" pitchFamily="34" charset="0"/>
                        </a:rPr>
                        <a:t>2011</a:t>
                      </a:r>
                      <a:endParaRPr lang="en-US" sz="1800" b="1" dirty="0">
                        <a:solidFill>
                          <a:schemeClr val="bg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600" b="0" dirty="0" smtClean="0">
                          <a:solidFill>
                            <a:schemeClr val="tx1"/>
                          </a:solidFill>
                          <a:latin typeface="Arial" pitchFamily="34" charset="0"/>
                          <a:cs typeface="Arial" pitchFamily="34" charset="0"/>
                        </a:rPr>
                        <a:t>516</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latin typeface="Arial" pitchFamily="34" charset="0"/>
                          <a:cs typeface="Arial" pitchFamily="34" charset="0"/>
                        </a:rPr>
                        <a:t>9.3 M</a:t>
                      </a:r>
                      <a:endParaRPr lang="en-US" sz="1600" b="0" dirty="0">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latin typeface="Arial" pitchFamily="34" charset="0"/>
                          <a:cs typeface="Arial" pitchFamily="34" charset="0"/>
                        </a:rPr>
                        <a:t>999,388</a:t>
                      </a:r>
                      <a:endParaRPr lang="en-US" sz="1600" b="0" dirty="0">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2,177,072</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3,730</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r>
              <a:tr h="682022">
                <a:tc>
                  <a:txBody>
                    <a:bodyPr/>
                    <a:lstStyle/>
                    <a:p>
                      <a:pPr algn="ctr"/>
                      <a:r>
                        <a:rPr lang="en-US" sz="1800" b="1" dirty="0" smtClean="0">
                          <a:solidFill>
                            <a:schemeClr val="bg1"/>
                          </a:solidFill>
                          <a:latin typeface="Arial" pitchFamily="34" charset="0"/>
                          <a:cs typeface="Arial" pitchFamily="34" charset="0"/>
                        </a:rPr>
                        <a:t>2012</a:t>
                      </a:r>
                      <a:endParaRPr lang="en-US" sz="1800" b="1" dirty="0">
                        <a:solidFill>
                          <a:schemeClr val="bg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600" b="0" dirty="0" smtClean="0">
                          <a:solidFill>
                            <a:schemeClr val="tx1"/>
                          </a:solidFill>
                          <a:latin typeface="Arial" pitchFamily="34" charset="0"/>
                          <a:cs typeface="Arial" pitchFamily="34" charset="0"/>
                        </a:rPr>
                        <a:t>571</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latin typeface="Arial" pitchFamily="34" charset="0"/>
                          <a:cs typeface="Arial" pitchFamily="34" charset="0"/>
                        </a:rPr>
                        <a:t>4.8 M</a:t>
                      </a:r>
                      <a:endParaRPr lang="en-US" sz="1600" b="0" dirty="0">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latin typeface="Arial" pitchFamily="34" charset="0"/>
                          <a:cs typeface="Arial" pitchFamily="34" charset="0"/>
                        </a:rPr>
                        <a:t>636,438</a:t>
                      </a:r>
                      <a:endParaRPr lang="en-US" sz="1600" b="0" dirty="0">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1,172,045</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2,640</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r>
              <a:tr h="682022">
                <a:tc>
                  <a:txBody>
                    <a:bodyPr/>
                    <a:lstStyle/>
                    <a:p>
                      <a:pPr algn="ctr"/>
                      <a:r>
                        <a:rPr lang="en-US" sz="1800" b="1" dirty="0" smtClean="0">
                          <a:solidFill>
                            <a:schemeClr val="bg1"/>
                          </a:solidFill>
                          <a:latin typeface="Arial" pitchFamily="34" charset="0"/>
                          <a:cs typeface="Arial" pitchFamily="34" charset="0"/>
                        </a:rPr>
                        <a:t>2013</a:t>
                      </a:r>
                      <a:endParaRPr lang="en-US" sz="1800" b="1" dirty="0">
                        <a:solidFill>
                          <a:schemeClr val="bg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600" b="0" dirty="0" smtClean="0">
                          <a:solidFill>
                            <a:schemeClr val="tx1"/>
                          </a:solidFill>
                          <a:latin typeface="Arial" pitchFamily="34" charset="0"/>
                          <a:cs typeface="Arial" pitchFamily="34" charset="0"/>
                        </a:rPr>
                        <a:t>333</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1.49 M</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79,943</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smtClean="0">
                          <a:solidFill>
                            <a:schemeClr val="tx1"/>
                          </a:solidFill>
                          <a:effectLst/>
                          <a:latin typeface="Arial" pitchFamily="34" charset="0"/>
                          <a:cs typeface="Arial" pitchFamily="34" charset="0"/>
                        </a:rPr>
                        <a:t>1,107,260</a:t>
                      </a:r>
                      <a:endParaRPr lang="en-GB" sz="1600" b="0" dirty="0" smtClean="0">
                        <a:solidFill>
                          <a:schemeClr val="tx1"/>
                        </a:solidFill>
                        <a:effectLst/>
                        <a:latin typeface="Arial" pitchFamily="34" charset="0"/>
                        <a:ea typeface="Times New Roman" panose="02020603050405020304" pitchFamily="18" charset="0"/>
                        <a:cs typeface="Arial" pitchFamily="34" charset="0"/>
                      </a:endParaRPr>
                    </a:p>
                    <a:p>
                      <a:pPr algn="ct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2,000</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r>
              <a:tr h="682022">
                <a:tc>
                  <a:txBody>
                    <a:bodyPr/>
                    <a:lstStyle/>
                    <a:p>
                      <a:pPr algn="ctr"/>
                      <a:r>
                        <a:rPr lang="en-US" sz="1800" b="1" dirty="0" smtClean="0">
                          <a:solidFill>
                            <a:schemeClr val="bg1"/>
                          </a:solidFill>
                          <a:latin typeface="Arial" pitchFamily="34" charset="0"/>
                          <a:cs typeface="Arial" pitchFamily="34" charset="0"/>
                        </a:rPr>
                        <a:t>2014</a:t>
                      </a:r>
                      <a:endParaRPr lang="en-US" sz="1800" b="1" dirty="0">
                        <a:solidFill>
                          <a:schemeClr val="bg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1600" b="0" dirty="0" smtClean="0">
                          <a:solidFill>
                            <a:schemeClr val="tx1"/>
                          </a:solidFill>
                          <a:latin typeface="Arial" pitchFamily="34" charset="0"/>
                          <a:cs typeface="Arial" pitchFamily="34" charset="0"/>
                        </a:rPr>
                        <a:t>367</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2.53 M</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129,880</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1,006,073</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c>
                  <a:txBody>
                    <a:bodyPr/>
                    <a:lstStyle/>
                    <a:p>
                      <a:pPr algn="ctr"/>
                      <a:r>
                        <a:rPr lang="en-US" sz="1600" b="0" dirty="0" smtClean="0">
                          <a:solidFill>
                            <a:schemeClr val="tx1"/>
                          </a:solidFill>
                          <a:latin typeface="Arial" pitchFamily="34" charset="0"/>
                          <a:cs typeface="Arial" pitchFamily="34" charset="0"/>
                        </a:rPr>
                        <a:t>439.97</a:t>
                      </a:r>
                      <a:endParaRPr lang="en-US" sz="1600" b="0" dirty="0">
                        <a:solidFill>
                          <a:schemeClr val="tx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85000"/>
                      </a:schemeClr>
                    </a:solidFill>
                  </a:tcPr>
                </a:tc>
              </a:tr>
              <a:tr h="682022">
                <a:tc>
                  <a:txBody>
                    <a:bodyPr/>
                    <a:lstStyle/>
                    <a:p>
                      <a:pPr algn="ctr"/>
                      <a:r>
                        <a:rPr lang="en-US" sz="2000" b="1" dirty="0" smtClean="0">
                          <a:solidFill>
                            <a:schemeClr val="bg1"/>
                          </a:solidFill>
                          <a:latin typeface="Arial" pitchFamily="34" charset="0"/>
                          <a:cs typeface="Arial" pitchFamily="34" charset="0"/>
                        </a:rPr>
                        <a:t>Total</a:t>
                      </a:r>
                      <a:endParaRPr lang="en-US" sz="1800" b="1" dirty="0">
                        <a:solidFill>
                          <a:schemeClr val="bg1"/>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pPr algn="ctr"/>
                      <a:r>
                        <a:rPr lang="en-US" sz="2000" b="1" dirty="0" smtClean="0">
                          <a:solidFill>
                            <a:srgbClr val="FFFF00"/>
                          </a:solidFill>
                          <a:latin typeface="Arial" pitchFamily="34" charset="0"/>
                          <a:cs typeface="Arial" pitchFamily="34" charset="0"/>
                        </a:rPr>
                        <a:t>5,300</a:t>
                      </a:r>
                      <a:endParaRPr lang="en-US" sz="2000" b="1" dirty="0">
                        <a:solidFill>
                          <a:srgbClr val="FFFF00"/>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pPr algn="ctr"/>
                      <a:r>
                        <a:rPr lang="en-US" sz="2000" b="1" dirty="0" smtClean="0">
                          <a:solidFill>
                            <a:srgbClr val="FFFF00"/>
                          </a:solidFill>
                          <a:latin typeface="Arial" pitchFamily="34" charset="0"/>
                          <a:cs typeface="Arial" pitchFamily="34" charset="0"/>
                        </a:rPr>
                        <a:t>55.5 M</a:t>
                      </a:r>
                      <a:endParaRPr lang="en-US" sz="2000" b="1" dirty="0">
                        <a:solidFill>
                          <a:srgbClr val="FFFF00"/>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pPr algn="ctr"/>
                      <a:r>
                        <a:rPr lang="en-US" sz="2000" b="1" dirty="0" smtClean="0">
                          <a:solidFill>
                            <a:srgbClr val="FFFF00"/>
                          </a:solidFill>
                          <a:latin typeface="Arial" pitchFamily="34" charset="0"/>
                          <a:cs typeface="Arial" pitchFamily="34" charset="0"/>
                        </a:rPr>
                        <a:t>4.9 M</a:t>
                      </a:r>
                      <a:endParaRPr lang="en-US" sz="2000" b="1" dirty="0">
                        <a:solidFill>
                          <a:srgbClr val="FFFF00"/>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pPr algn="ctr"/>
                      <a:r>
                        <a:rPr lang="en-US" sz="2000" b="1" baseline="0" dirty="0" smtClean="0">
                          <a:solidFill>
                            <a:srgbClr val="FFFF00"/>
                          </a:solidFill>
                          <a:latin typeface="Arial" pitchFamily="34" charset="0"/>
                          <a:cs typeface="Arial" pitchFamily="34" charset="0"/>
                        </a:rPr>
                        <a:t>10.6 </a:t>
                      </a:r>
                      <a:r>
                        <a:rPr lang="en-US" sz="2000" b="1" dirty="0" smtClean="0">
                          <a:solidFill>
                            <a:srgbClr val="FFFF00"/>
                          </a:solidFill>
                          <a:latin typeface="Arial" pitchFamily="34" charset="0"/>
                          <a:cs typeface="Arial" pitchFamily="34" charset="0"/>
                        </a:rPr>
                        <a:t>M Acres</a:t>
                      </a:r>
                      <a:endParaRPr lang="en-US" sz="2000" b="1" dirty="0">
                        <a:solidFill>
                          <a:srgbClr val="FFFF00"/>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pPr algn="ctr"/>
                      <a:r>
                        <a:rPr lang="en-US" sz="2000" b="1" dirty="0" smtClean="0">
                          <a:solidFill>
                            <a:srgbClr val="FFFF00"/>
                          </a:solidFill>
                          <a:latin typeface="Arial" pitchFamily="34" charset="0"/>
                          <a:cs typeface="Arial" pitchFamily="34" charset="0"/>
                        </a:rPr>
                        <a:t>US $ 18,866</a:t>
                      </a:r>
                      <a:endParaRPr lang="en-US" sz="2000" b="1" dirty="0">
                        <a:solidFill>
                          <a:srgbClr val="FFFF00"/>
                        </a:solidFill>
                        <a:latin typeface="Arial" pitchFamily="34" charset="0"/>
                        <a:cs typeface="Arial" pitchFamily="34" charset="0"/>
                      </a:endParaRPr>
                    </a:p>
                  </a:txBody>
                  <a:tcPr marL="91439" marR="91439"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r>
            </a:tbl>
          </a:graphicData>
        </a:graphic>
      </p:graphicFrame>
      <p:sp>
        <p:nvSpPr>
          <p:cNvPr id="6" name="Slide Number Placeholder 5"/>
          <p:cNvSpPr>
            <a:spLocks noGrp="1"/>
          </p:cNvSpPr>
          <p:nvPr>
            <p:ph type="sldNum" sz="quarter" idx="12"/>
          </p:nvPr>
        </p:nvSpPr>
        <p:spPr/>
        <p:txBody>
          <a:bodyPr/>
          <a:lstStyle/>
          <a:p>
            <a:pPr>
              <a:defRPr/>
            </a:pPr>
            <a:fld id="{B4495B02-B5A2-424A-9E79-BFD8DCDF9B86}" type="slidenum">
              <a:rPr lang="en-US" smtClean="0">
                <a:solidFill>
                  <a:srgbClr val="000000"/>
                </a:solidFill>
              </a:rPr>
              <a:pPr>
                <a:defRPr/>
              </a:pPr>
              <a:t>85</a:t>
            </a:fld>
            <a:endParaRPr lang="en-US" dirty="0">
              <a:solidFill>
                <a:srgbClr val="000000"/>
              </a:solidFill>
            </a:endParaRPr>
          </a:p>
        </p:txBody>
      </p:sp>
      <p:sp>
        <p:nvSpPr>
          <p:cNvPr id="8"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smtClean="0">
                <a:solidFill>
                  <a:srgbClr val="FFFFFF"/>
                </a:solidFill>
              </a:rPr>
              <a:t>Floods – Damages / Losses</a:t>
            </a:r>
            <a:endParaRPr lang="en-US" sz="4000" b="1" u="sng" dirty="0">
              <a:solidFill>
                <a:srgbClr val="FFFFFF"/>
              </a:solidFill>
            </a:endParaRPr>
          </a:p>
        </p:txBody>
      </p:sp>
      <p:sp>
        <p:nvSpPr>
          <p:cNvPr id="2" name="Rectangle 1"/>
          <p:cNvSpPr/>
          <p:nvPr/>
        </p:nvSpPr>
        <p:spPr>
          <a:xfrm>
            <a:off x="728420" y="5617509"/>
            <a:ext cx="10740326" cy="6199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661978744"/>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8136686"/>
              </p:ext>
            </p:extLst>
          </p:nvPr>
        </p:nvGraphicFramePr>
        <p:xfrm>
          <a:off x="638628" y="1049380"/>
          <a:ext cx="10914744" cy="5195844"/>
        </p:xfrm>
        <a:graphic>
          <a:graphicData uri="http://schemas.openxmlformats.org/drawingml/2006/table">
            <a:tbl>
              <a:tblPr firstRow="1" bandRow="1">
                <a:tableStyleId>{073A0DAA-6AF3-43AB-8588-CEC1D06C72B9}</a:tableStyleId>
              </a:tblPr>
              <a:tblGrid>
                <a:gridCol w="1819124"/>
                <a:gridCol w="1819124"/>
                <a:gridCol w="1819124"/>
                <a:gridCol w="1819124"/>
                <a:gridCol w="1819124"/>
                <a:gridCol w="1819124"/>
              </a:tblGrid>
              <a:tr h="438610">
                <a:tc>
                  <a:txBody>
                    <a:bodyPr/>
                    <a:lstStyle/>
                    <a:p>
                      <a:endParaRPr lang="en-US" sz="2000"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2000" dirty="0" smtClean="0">
                          <a:solidFill>
                            <a:schemeClr val="bg1"/>
                          </a:solidFill>
                          <a:latin typeface="Arial" pitchFamily="34" charset="0"/>
                          <a:cs typeface="Arial" pitchFamily="34" charset="0"/>
                        </a:rPr>
                        <a:t>2010</a:t>
                      </a:r>
                      <a:endParaRPr lang="en-US" sz="2000"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2000" dirty="0" smtClean="0">
                          <a:solidFill>
                            <a:schemeClr val="bg1"/>
                          </a:solidFill>
                          <a:latin typeface="Arial" pitchFamily="34" charset="0"/>
                          <a:cs typeface="Arial" pitchFamily="34" charset="0"/>
                        </a:rPr>
                        <a:t>2011</a:t>
                      </a:r>
                      <a:endParaRPr lang="en-US" sz="2000"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2000" dirty="0" smtClean="0">
                          <a:solidFill>
                            <a:schemeClr val="bg1"/>
                          </a:solidFill>
                          <a:latin typeface="Arial" pitchFamily="34" charset="0"/>
                          <a:cs typeface="Arial" pitchFamily="34" charset="0"/>
                        </a:rPr>
                        <a:t>2012</a:t>
                      </a:r>
                      <a:endParaRPr lang="en-US" sz="2000"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2000" dirty="0" smtClean="0">
                          <a:solidFill>
                            <a:schemeClr val="bg1"/>
                          </a:solidFill>
                          <a:latin typeface="Arial" pitchFamily="34" charset="0"/>
                          <a:cs typeface="Arial" pitchFamily="34" charset="0"/>
                        </a:rPr>
                        <a:t>2013</a:t>
                      </a:r>
                      <a:endParaRPr lang="en-US" sz="2000"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algn="ctr"/>
                      <a:r>
                        <a:rPr lang="en-US" sz="2000" dirty="0" smtClean="0">
                          <a:solidFill>
                            <a:schemeClr val="bg1"/>
                          </a:solidFill>
                          <a:latin typeface="Arial" pitchFamily="34" charset="0"/>
                          <a:cs typeface="Arial" pitchFamily="34" charset="0"/>
                        </a:rPr>
                        <a:t>2014</a:t>
                      </a:r>
                      <a:endParaRPr lang="en-US" sz="2000"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r>
              <a:tr h="438610">
                <a:tc>
                  <a:txBody>
                    <a:bodyPr/>
                    <a:lstStyle/>
                    <a:p>
                      <a:r>
                        <a:rPr lang="en-US" sz="2000" b="1" dirty="0" smtClean="0">
                          <a:solidFill>
                            <a:srgbClr val="FFFF00"/>
                          </a:solidFill>
                          <a:latin typeface="Arial" pitchFamily="34" charset="0"/>
                          <a:cs typeface="Arial" pitchFamily="34" charset="0"/>
                        </a:rPr>
                        <a:t>Case load</a:t>
                      </a:r>
                      <a:endParaRPr lang="en-US" sz="20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r>
                        <a:rPr lang="en-US" sz="2000" b="1" dirty="0" smtClean="0">
                          <a:solidFill>
                            <a:srgbClr val="FFFF00"/>
                          </a:solidFill>
                          <a:latin typeface="Arial" pitchFamily="34" charset="0"/>
                          <a:cs typeface="Arial" pitchFamily="34" charset="0"/>
                        </a:rPr>
                        <a:t>20 M</a:t>
                      </a:r>
                      <a:endParaRPr lang="en-US" sz="20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r>
                        <a:rPr lang="en-US" sz="2000" b="1" dirty="0" smtClean="0">
                          <a:solidFill>
                            <a:srgbClr val="FFFF00"/>
                          </a:solidFill>
                          <a:latin typeface="Arial" pitchFamily="34" charset="0"/>
                          <a:cs typeface="Arial" pitchFamily="34" charset="0"/>
                        </a:rPr>
                        <a:t>9.6 M</a:t>
                      </a:r>
                      <a:endParaRPr lang="en-US" sz="20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r>
                        <a:rPr lang="en-US" sz="2000" b="1" dirty="0" smtClean="0">
                          <a:solidFill>
                            <a:srgbClr val="FFFF00"/>
                          </a:solidFill>
                          <a:latin typeface="Arial" pitchFamily="34" charset="0"/>
                          <a:cs typeface="Arial" pitchFamily="34" charset="0"/>
                        </a:rPr>
                        <a:t>4.77 M</a:t>
                      </a:r>
                      <a:endParaRPr lang="en-US" sz="20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r>
                        <a:rPr lang="en-US" sz="2000" b="1" dirty="0" smtClean="0">
                          <a:solidFill>
                            <a:srgbClr val="FFFF00"/>
                          </a:solidFill>
                          <a:latin typeface="Arial" pitchFamily="34" charset="0"/>
                          <a:cs typeface="Arial" pitchFamily="34" charset="0"/>
                        </a:rPr>
                        <a:t>1.45 M</a:t>
                      </a:r>
                      <a:endParaRPr lang="en-US" sz="20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c>
                  <a:txBody>
                    <a:bodyPr/>
                    <a:lstStyle/>
                    <a:p>
                      <a:r>
                        <a:rPr lang="en-US" sz="2000" b="1" dirty="0" smtClean="0">
                          <a:solidFill>
                            <a:srgbClr val="FFFF00"/>
                          </a:solidFill>
                          <a:latin typeface="Arial" pitchFamily="34" charset="0"/>
                          <a:cs typeface="Arial" pitchFamily="34" charset="0"/>
                        </a:rPr>
                        <a:t>2.53 M</a:t>
                      </a:r>
                      <a:endParaRPr lang="en-US" sz="20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6">
                        <a:lumMod val="75000"/>
                      </a:schemeClr>
                    </a:solidFill>
                  </a:tcPr>
                </a:tc>
              </a:tr>
              <a:tr h="438610">
                <a:tc gridSpan="4">
                  <a:txBody>
                    <a:bodyPr/>
                    <a:lstStyle/>
                    <a:p>
                      <a:r>
                        <a:rPr lang="en-US" sz="2000" b="1" dirty="0" smtClean="0">
                          <a:solidFill>
                            <a:schemeClr val="bg1"/>
                          </a:solidFill>
                          <a:latin typeface="Arial" pitchFamily="34" charset="0"/>
                          <a:cs typeface="Arial" pitchFamily="34" charset="0"/>
                        </a:rPr>
                        <a:t>Relief Provided</a:t>
                      </a:r>
                      <a:endParaRPr lang="en-US" sz="20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sz="20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50000"/>
                      </a:schemeClr>
                    </a:solidFill>
                  </a:tcPr>
                </a:tc>
                <a:tc>
                  <a:txBody>
                    <a:bodyPr/>
                    <a:lstStyle/>
                    <a:p>
                      <a:endParaRPr lang="en-US" sz="20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bg1">
                        <a:lumMod val="50000"/>
                      </a:schemeClr>
                    </a:solidFill>
                  </a:tcPr>
                </a:tc>
              </a:tr>
              <a:tr h="438610">
                <a:tc>
                  <a:txBody>
                    <a:bodyPr/>
                    <a:lstStyle/>
                    <a:p>
                      <a:r>
                        <a:rPr lang="en-US" sz="2000" b="1" dirty="0" smtClean="0">
                          <a:solidFill>
                            <a:srgbClr val="FFFF00"/>
                          </a:solidFill>
                          <a:latin typeface="Arial" pitchFamily="34" charset="0"/>
                          <a:cs typeface="Arial" pitchFamily="34" charset="0"/>
                        </a:rPr>
                        <a:t>Tents</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Nos</a:t>
                      </a:r>
                      <a:r>
                        <a:rPr lang="en-US" sz="2000" dirty="0" smtClean="0">
                          <a:solidFill>
                            <a:srgbClr val="FFFF00"/>
                          </a:solidFill>
                          <a:latin typeface="Arial" pitchFamily="34" charset="0"/>
                          <a:cs typeface="Arial" pitchFamily="34" charset="0"/>
                        </a:rPr>
                        <a:t>)</a:t>
                      </a:r>
                      <a:endParaRPr lang="en-US" sz="2000" dirty="0">
                        <a:solidFill>
                          <a:srgbClr val="FFFF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r>
                        <a:rPr lang="en-US" sz="2000" dirty="0" smtClean="0">
                          <a:solidFill>
                            <a:schemeClr val="tx1"/>
                          </a:solidFill>
                          <a:latin typeface="Arial" pitchFamily="34" charset="0"/>
                          <a:cs typeface="Arial" pitchFamily="34" charset="0"/>
                        </a:rPr>
                        <a:t>488,782</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solidFill>
                  </a:tcPr>
                </a:tc>
                <a:tc>
                  <a:txBody>
                    <a:bodyPr/>
                    <a:lstStyle/>
                    <a:p>
                      <a:r>
                        <a:rPr lang="en-US" sz="2000" dirty="0" smtClean="0">
                          <a:solidFill>
                            <a:schemeClr val="tx1"/>
                          </a:solidFill>
                          <a:latin typeface="Arial" pitchFamily="34" charset="0"/>
                          <a:cs typeface="Arial" pitchFamily="34" charset="0"/>
                        </a:rPr>
                        <a:t>316,575</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ABB1B1"/>
                    </a:solidFill>
                  </a:tcPr>
                </a:tc>
                <a:tc>
                  <a:txBody>
                    <a:bodyPr/>
                    <a:lstStyle/>
                    <a:p>
                      <a:r>
                        <a:rPr lang="en-US" sz="2000" dirty="0" smtClean="0">
                          <a:solidFill>
                            <a:schemeClr val="tx1"/>
                          </a:solidFill>
                          <a:latin typeface="Arial" pitchFamily="34" charset="0"/>
                          <a:cs typeface="Arial" pitchFamily="34" charset="0"/>
                        </a:rPr>
                        <a:t>132,892</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effectLst/>
                        </a:rPr>
                        <a:t>57,834</a:t>
                      </a:r>
                      <a:endParaRPr lang="en-GB" sz="2000" b="0" dirty="0" smtClean="0">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effectLst/>
                          <a:latin typeface="Arial" panose="020B0604020202020204" pitchFamily="34" charset="0"/>
                          <a:ea typeface="Times New Roman" panose="02020603050405020304" pitchFamily="18" charset="0"/>
                          <a:cs typeface="Arial" panose="020B0604020202020204" pitchFamily="34" charset="0"/>
                        </a:rPr>
                        <a:t>95,395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r>
              <a:tr h="776003">
                <a:tc>
                  <a:txBody>
                    <a:bodyPr/>
                    <a:lstStyle/>
                    <a:p>
                      <a:r>
                        <a:rPr lang="en-US" sz="2000" b="1" dirty="0" smtClean="0">
                          <a:solidFill>
                            <a:srgbClr val="FFFF00"/>
                          </a:solidFill>
                          <a:latin typeface="Arial" pitchFamily="34" charset="0"/>
                          <a:cs typeface="Arial" pitchFamily="34" charset="0"/>
                        </a:rPr>
                        <a:t>Blankets</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Nos</a:t>
                      </a:r>
                      <a:r>
                        <a:rPr lang="en-US" sz="2000" dirty="0" smtClean="0">
                          <a:solidFill>
                            <a:srgbClr val="FFFF00"/>
                          </a:solidFill>
                          <a:latin typeface="Arial" pitchFamily="34" charset="0"/>
                          <a:cs typeface="Arial" pitchFamily="34" charset="0"/>
                        </a:rPr>
                        <a:t>)</a:t>
                      </a:r>
                      <a:endParaRPr lang="en-US" sz="2000" dirty="0">
                        <a:solidFill>
                          <a:srgbClr val="FFFF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r>
                        <a:rPr lang="en-US" sz="2000" dirty="0" smtClean="0">
                          <a:solidFill>
                            <a:schemeClr val="tx1"/>
                          </a:solidFill>
                          <a:latin typeface="Arial" pitchFamily="34" charset="0"/>
                          <a:cs typeface="Arial" pitchFamily="34" charset="0"/>
                        </a:rPr>
                        <a:t>1.915 M</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solidFill>
                  </a:tcPr>
                </a:tc>
                <a:tc>
                  <a:txBody>
                    <a:bodyPr/>
                    <a:lstStyle/>
                    <a:p>
                      <a:r>
                        <a:rPr lang="en-US" sz="2000" dirty="0" smtClean="0">
                          <a:solidFill>
                            <a:schemeClr val="tx1"/>
                          </a:solidFill>
                          <a:latin typeface="Arial" pitchFamily="34" charset="0"/>
                          <a:cs typeface="Arial" pitchFamily="34" charset="0"/>
                        </a:rPr>
                        <a:t>86,030</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ABB1B1"/>
                    </a:solidFill>
                  </a:tcPr>
                </a:tc>
                <a:tc>
                  <a:txBody>
                    <a:bodyPr/>
                    <a:lstStyle/>
                    <a:p>
                      <a:r>
                        <a:rPr lang="en-US" sz="2000" dirty="0" smtClean="0">
                          <a:solidFill>
                            <a:schemeClr val="tx1"/>
                          </a:solidFill>
                          <a:latin typeface="Arial" pitchFamily="34" charset="0"/>
                          <a:cs typeface="Arial" pitchFamily="34" charset="0"/>
                        </a:rPr>
                        <a:t>24,137</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effectLst/>
                        </a:rPr>
                        <a:t>17,187</a:t>
                      </a:r>
                      <a:endParaRPr lang="en-GB" sz="2000" b="0" dirty="0" smtClean="0">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effectLst/>
                          <a:latin typeface="Arial" panose="020B0604020202020204" pitchFamily="34" charset="0"/>
                          <a:ea typeface="Times New Roman" panose="02020603050405020304" pitchFamily="18" charset="0"/>
                          <a:cs typeface="Arial" panose="020B0604020202020204" pitchFamily="34" charset="0"/>
                        </a:rPr>
                        <a:t>27,290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r>
              <a:tr h="776003">
                <a:tc>
                  <a:txBody>
                    <a:bodyPr/>
                    <a:lstStyle/>
                    <a:p>
                      <a:r>
                        <a:rPr lang="en-US" sz="2000" b="1" dirty="0" smtClean="0">
                          <a:solidFill>
                            <a:srgbClr val="FFFF00"/>
                          </a:solidFill>
                          <a:latin typeface="Arial" pitchFamily="34" charset="0"/>
                          <a:cs typeface="Arial" pitchFamily="34" charset="0"/>
                        </a:rPr>
                        <a:t>Mosquito Nets </a:t>
                      </a:r>
                      <a:r>
                        <a:rPr lang="en-US" sz="2000" dirty="0" smtClean="0">
                          <a:solidFill>
                            <a:srgbClr val="FFFF00"/>
                          </a:solidFill>
                          <a:latin typeface="Arial" pitchFamily="34" charset="0"/>
                          <a:cs typeface="Arial" pitchFamily="34" charset="0"/>
                        </a:rPr>
                        <a:t>(</a:t>
                      </a:r>
                      <a:r>
                        <a:rPr lang="en-US" sz="2000" dirty="0" err="1" smtClean="0">
                          <a:solidFill>
                            <a:srgbClr val="FFFF00"/>
                          </a:solidFill>
                          <a:latin typeface="Arial" pitchFamily="34" charset="0"/>
                          <a:cs typeface="Arial" pitchFamily="34" charset="0"/>
                        </a:rPr>
                        <a:t>Nos</a:t>
                      </a:r>
                      <a:r>
                        <a:rPr lang="en-US" sz="2000" dirty="0" smtClean="0">
                          <a:solidFill>
                            <a:srgbClr val="FFFF00"/>
                          </a:solidFill>
                          <a:latin typeface="Arial" pitchFamily="34" charset="0"/>
                          <a:cs typeface="Arial" pitchFamily="34" charset="0"/>
                        </a:rPr>
                        <a:t>)</a:t>
                      </a:r>
                      <a:endParaRPr lang="en-US" sz="2000" dirty="0">
                        <a:solidFill>
                          <a:srgbClr val="FFFF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r>
                        <a:rPr lang="en-US" sz="2000" dirty="0" smtClean="0">
                          <a:solidFill>
                            <a:schemeClr val="tx1"/>
                          </a:solidFill>
                          <a:latin typeface="Arial" pitchFamily="34" charset="0"/>
                          <a:cs typeface="Arial" pitchFamily="34" charset="0"/>
                        </a:rPr>
                        <a:t>290,262</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solidFill>
                  </a:tcPr>
                </a:tc>
                <a:tc>
                  <a:txBody>
                    <a:bodyPr/>
                    <a:lstStyle/>
                    <a:p>
                      <a:r>
                        <a:rPr lang="en-US" sz="2000" dirty="0" smtClean="0">
                          <a:solidFill>
                            <a:schemeClr val="tx1"/>
                          </a:solidFill>
                          <a:latin typeface="Arial" pitchFamily="34" charset="0"/>
                          <a:cs typeface="Arial" pitchFamily="34" charset="0"/>
                        </a:rPr>
                        <a:t>435,498</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ABB1B1"/>
                    </a:solidFill>
                  </a:tcPr>
                </a:tc>
                <a:tc>
                  <a:txBody>
                    <a:bodyPr/>
                    <a:lstStyle/>
                    <a:p>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effectLst/>
                        </a:rPr>
                        <a:t>31,250</a:t>
                      </a:r>
                      <a:endParaRPr lang="en-GB" sz="2000" b="0" dirty="0" smtClean="0">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effectLst/>
                          <a:latin typeface="Arial" panose="020B0604020202020204" pitchFamily="34" charset="0"/>
                          <a:ea typeface="Times New Roman" panose="02020603050405020304" pitchFamily="18" charset="0"/>
                          <a:cs typeface="Arial" panose="020B0604020202020204" pitchFamily="34" charset="0"/>
                        </a:rPr>
                        <a:t>23,900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r>
              <a:tr h="776003">
                <a:tc>
                  <a:txBody>
                    <a:bodyPr/>
                    <a:lstStyle/>
                    <a:p>
                      <a:r>
                        <a:rPr lang="en-US" sz="2000" b="1" dirty="0" smtClean="0">
                          <a:solidFill>
                            <a:srgbClr val="FFFF00"/>
                          </a:solidFill>
                          <a:latin typeface="Arial" pitchFamily="34" charset="0"/>
                          <a:cs typeface="Arial" pitchFamily="34" charset="0"/>
                        </a:rPr>
                        <a:t>Food</a:t>
                      </a:r>
                      <a:r>
                        <a:rPr lang="en-US" sz="2000" dirty="0" smtClean="0">
                          <a:solidFill>
                            <a:srgbClr val="FFFF00"/>
                          </a:solidFill>
                          <a:latin typeface="Arial" pitchFamily="34" charset="0"/>
                          <a:cs typeface="Arial" pitchFamily="34" charset="0"/>
                        </a:rPr>
                        <a:t> Items</a:t>
                      </a:r>
                      <a:endParaRPr lang="en-US" sz="2000" dirty="0">
                        <a:solidFill>
                          <a:srgbClr val="FFFF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Arial" pitchFamily="34" charset="0"/>
                          <a:cs typeface="Arial" pitchFamily="34" charset="0"/>
                        </a:rPr>
                        <a:t>408,678 Tons</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solidFill>
                  </a:tcPr>
                </a:tc>
                <a:tc>
                  <a:txBody>
                    <a:bodyPr/>
                    <a:lstStyle/>
                    <a:p>
                      <a:r>
                        <a:rPr lang="en-US" sz="2000" dirty="0" smtClean="0">
                          <a:solidFill>
                            <a:schemeClr val="tx1"/>
                          </a:solidFill>
                          <a:latin typeface="Arial" pitchFamily="34" charset="0"/>
                          <a:cs typeface="Arial" pitchFamily="34" charset="0"/>
                        </a:rPr>
                        <a:t>3.717 M Packs</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ABB1B1"/>
                    </a:solidFill>
                  </a:tcPr>
                </a:tc>
                <a:tc>
                  <a:txBody>
                    <a:bodyPr/>
                    <a:lstStyle/>
                    <a:p>
                      <a:r>
                        <a:rPr lang="en-US" sz="2000" dirty="0" smtClean="0">
                          <a:solidFill>
                            <a:schemeClr val="tx1"/>
                          </a:solidFill>
                          <a:latin typeface="Arial" pitchFamily="34" charset="0"/>
                          <a:cs typeface="Arial" pitchFamily="34" charset="0"/>
                        </a:rPr>
                        <a:t>819,434 Packs</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effectLst/>
                        </a:rPr>
                        <a:t>126,550 Packs</a:t>
                      </a:r>
                      <a:endParaRPr lang="en-GB" sz="2000" b="0" dirty="0" smtClean="0">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effectLst/>
                          <a:latin typeface="Arial" panose="020B0604020202020204" pitchFamily="34" charset="0"/>
                          <a:ea typeface="Times New Roman" panose="02020603050405020304" pitchFamily="18" charset="0"/>
                          <a:cs typeface="Arial" panose="020B0604020202020204" pitchFamily="34" charset="0"/>
                        </a:rPr>
                        <a:t>198,463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r>
              <a:tr h="1113395">
                <a:tc>
                  <a:txBody>
                    <a:bodyPr/>
                    <a:lstStyle/>
                    <a:p>
                      <a:r>
                        <a:rPr lang="en-US" sz="2000" b="1" dirty="0" smtClean="0">
                          <a:solidFill>
                            <a:srgbClr val="FFFF00"/>
                          </a:solidFill>
                          <a:latin typeface="Arial" pitchFamily="34" charset="0"/>
                          <a:cs typeface="Arial" pitchFamily="34" charset="0"/>
                        </a:rPr>
                        <a:t>Water Purification Plants</a:t>
                      </a:r>
                      <a:r>
                        <a:rPr lang="en-US" sz="2000" dirty="0" smtClean="0">
                          <a:solidFill>
                            <a:srgbClr val="FFFF00"/>
                          </a:solidFill>
                          <a:latin typeface="Arial" pitchFamily="34" charset="0"/>
                          <a:cs typeface="Arial" pitchFamily="34" charset="0"/>
                        </a:rPr>
                        <a:t>( N0s)</a:t>
                      </a:r>
                      <a:endParaRPr lang="en-US" sz="2000" dirty="0">
                        <a:solidFill>
                          <a:srgbClr val="FFFF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tx1">
                        <a:lumMod val="75000"/>
                        <a:lumOff val="25000"/>
                      </a:schemeClr>
                    </a:solidFill>
                  </a:tcPr>
                </a:tc>
                <a:tc>
                  <a:txBody>
                    <a:bodyPr/>
                    <a:lstStyle/>
                    <a:p>
                      <a:r>
                        <a:rPr lang="en-US" sz="2000" dirty="0" smtClean="0">
                          <a:solidFill>
                            <a:schemeClr val="tx1"/>
                          </a:solidFill>
                          <a:latin typeface="Arial" pitchFamily="34" charset="0"/>
                          <a:cs typeface="Arial" pitchFamily="34" charset="0"/>
                        </a:rPr>
                        <a:t>3,896</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chemeClr val="accent1"/>
                    </a:solidFill>
                  </a:tcPr>
                </a:tc>
                <a:tc>
                  <a:txBody>
                    <a:bodyPr/>
                    <a:lstStyle/>
                    <a:p>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ABB1B1"/>
                    </a:solidFill>
                  </a:tcPr>
                </a:tc>
                <a:tc>
                  <a:txBody>
                    <a:bodyPr/>
                    <a:lstStyle/>
                    <a:p>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effectLst/>
                        </a:rPr>
                        <a:t>63</a:t>
                      </a:r>
                      <a:endParaRPr lang="en-GB" sz="2000" b="0" dirty="0" smtClean="0">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effectLst/>
                          <a:latin typeface="Arial" panose="020B0604020202020204" pitchFamily="34" charset="0"/>
                          <a:ea typeface="Times New Roman" panose="02020603050405020304" pitchFamily="18"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nvex"/>
                      <a:lightRig rig="flood" dir="t"/>
                    </a:cell3D>
                    <a:solidFill>
                      <a:srgbClr val="92D050"/>
                    </a:solidFill>
                  </a:tcPr>
                </a:tc>
              </a:tr>
            </a:tbl>
          </a:graphicData>
        </a:graphic>
      </p:graphicFrame>
      <p:sp>
        <p:nvSpPr>
          <p:cNvPr id="10" name="Slide Number Placeholder 9"/>
          <p:cNvSpPr>
            <a:spLocks noGrp="1"/>
          </p:cNvSpPr>
          <p:nvPr>
            <p:ph type="sldNum" sz="quarter" idx="12"/>
          </p:nvPr>
        </p:nvSpPr>
        <p:spPr/>
        <p:txBody>
          <a:bodyPr/>
          <a:lstStyle/>
          <a:p>
            <a:pPr>
              <a:defRPr/>
            </a:pPr>
            <a:fld id="{71F44D2C-A936-4035-804B-5B1C910B2989}" type="slidenum">
              <a:rPr lang="en-US" smtClean="0">
                <a:solidFill>
                  <a:srgbClr val="000000"/>
                </a:solidFill>
              </a:rPr>
              <a:pPr>
                <a:defRPr/>
              </a:pPr>
              <a:t>86</a:t>
            </a:fld>
            <a:endParaRPr lang="en-US" dirty="0">
              <a:solidFill>
                <a:srgbClr val="000000"/>
              </a:solidFill>
            </a:endParaRPr>
          </a:p>
        </p:txBody>
      </p:sp>
      <p:sp>
        <p:nvSpPr>
          <p:cNvPr id="11"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US" sz="4000" b="1" u="sng" dirty="0">
                <a:solidFill>
                  <a:srgbClr val="FFFFFF"/>
                </a:solidFill>
              </a:rPr>
              <a:t>Relief Provided - Past Floods</a:t>
            </a:r>
          </a:p>
        </p:txBody>
      </p:sp>
      <p:sp>
        <p:nvSpPr>
          <p:cNvPr id="5" name="Rectangle 4"/>
          <p:cNvSpPr/>
          <p:nvPr/>
        </p:nvSpPr>
        <p:spPr>
          <a:xfrm>
            <a:off x="640080" y="1467737"/>
            <a:ext cx="10942320" cy="4475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84387854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87</a:t>
            </a:fld>
            <a:endParaRPr lang="en-US" dirty="0">
              <a:solidFill>
                <a:srgbClr val="000000"/>
              </a:solidFill>
            </a:endParaRPr>
          </a:p>
        </p:txBody>
      </p:sp>
      <p:sp>
        <p:nvSpPr>
          <p:cNvPr id="5" name="Subtitle 2"/>
          <p:cNvSpPr txBox="1">
            <a:spLocks/>
          </p:cNvSpPr>
          <p:nvPr/>
        </p:nvSpPr>
        <p:spPr>
          <a:xfrm>
            <a:off x="1524000" y="2333172"/>
            <a:ext cx="9144000" cy="2028830"/>
          </a:xfrm>
          <a:prstGeom prst="rect">
            <a:avLst/>
          </a:prstGeom>
          <a:solidFill>
            <a:srgbClr val="00B050"/>
          </a:solidFill>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anchor="ctr">
            <a:normAutofit/>
          </a:bodyPr>
          <a:lstStyle>
            <a:lvl1pPr marL="342900" indent="-342900" algn="l" rtl="0" eaLnBrk="0" fontAlgn="base" hangingPunct="0">
              <a:spcBef>
                <a:spcPct val="20000"/>
              </a:spcBef>
              <a:spcAft>
                <a:spcPct val="0"/>
              </a:spcAft>
              <a:buChar char="•"/>
              <a:defRPr sz="3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lt1"/>
                </a:solidFill>
                <a:latin typeface="+mn-lt"/>
                <a:ea typeface="+mn-ea"/>
                <a:cs typeface="+mn-cs"/>
              </a:defRPr>
            </a:lvl5pPr>
            <a:lvl6pPr marL="2514600" indent="-228600" algn="l" rtl="0" fontAlgn="base">
              <a:spcBef>
                <a:spcPct val="20000"/>
              </a:spcBef>
              <a:spcAft>
                <a:spcPct val="0"/>
              </a:spcAft>
              <a:buChar char="»"/>
              <a:defRPr sz="2000">
                <a:solidFill>
                  <a:schemeClr val="lt1"/>
                </a:solidFill>
                <a:latin typeface="+mn-lt"/>
                <a:ea typeface="+mn-ea"/>
                <a:cs typeface="+mn-cs"/>
              </a:defRPr>
            </a:lvl6pPr>
            <a:lvl7pPr marL="2971800" indent="-228600" algn="l" rtl="0" fontAlgn="base">
              <a:spcBef>
                <a:spcPct val="20000"/>
              </a:spcBef>
              <a:spcAft>
                <a:spcPct val="0"/>
              </a:spcAft>
              <a:buChar char="»"/>
              <a:defRPr sz="2000">
                <a:solidFill>
                  <a:schemeClr val="lt1"/>
                </a:solidFill>
                <a:latin typeface="+mn-lt"/>
                <a:ea typeface="+mn-ea"/>
                <a:cs typeface="+mn-cs"/>
              </a:defRPr>
            </a:lvl7pPr>
            <a:lvl8pPr marL="3429000" indent="-228600" algn="l" rtl="0" fontAlgn="base">
              <a:spcBef>
                <a:spcPct val="20000"/>
              </a:spcBef>
              <a:spcAft>
                <a:spcPct val="0"/>
              </a:spcAft>
              <a:buChar char="»"/>
              <a:defRPr sz="2000">
                <a:solidFill>
                  <a:schemeClr val="lt1"/>
                </a:solidFill>
                <a:latin typeface="+mn-lt"/>
                <a:ea typeface="+mn-ea"/>
                <a:cs typeface="+mn-cs"/>
              </a:defRPr>
            </a:lvl8pPr>
            <a:lvl9pPr marL="3886200" indent="-228600" algn="l" rtl="0" fontAlgn="base">
              <a:spcBef>
                <a:spcPct val="20000"/>
              </a:spcBef>
              <a:spcAft>
                <a:spcPct val="0"/>
              </a:spcAft>
              <a:buChar char="»"/>
              <a:defRPr sz="2000">
                <a:solidFill>
                  <a:schemeClr val="lt1"/>
                </a:solidFill>
                <a:latin typeface="+mn-lt"/>
                <a:ea typeface="+mn-ea"/>
                <a:cs typeface="+mn-cs"/>
              </a:defRPr>
            </a:lvl9pPr>
          </a:lstStyle>
          <a:p>
            <a:pPr marL="0" indent="0" algn="ctr">
              <a:lnSpc>
                <a:spcPct val="150000"/>
              </a:lnSpc>
              <a:buFontTx/>
              <a:buNone/>
            </a:pPr>
            <a:r>
              <a:rPr lang="en-US" altLang="ja-JP" sz="5400" b="1" u="sng" kern="0" dirty="0" err="1" smtClean="0">
                <a:solidFill>
                  <a:srgbClr val="FFFFFF"/>
                </a:solidFill>
              </a:rPr>
              <a:t>Tharparkar</a:t>
            </a:r>
            <a:r>
              <a:rPr lang="en-US" altLang="ja-JP" sz="5400" b="1" u="sng" kern="0" dirty="0" smtClean="0">
                <a:solidFill>
                  <a:srgbClr val="FFFFFF"/>
                </a:solidFill>
              </a:rPr>
              <a:t> Situation</a:t>
            </a:r>
            <a:endParaRPr lang="en-US" altLang="ja-JP" sz="5400" b="1" u="sng" kern="0" dirty="0">
              <a:solidFill>
                <a:srgbClr val="FFFFFF"/>
              </a:solidFill>
            </a:endParaRPr>
          </a:p>
        </p:txBody>
      </p:sp>
    </p:spTree>
    <p:extLst>
      <p:ext uri="{BB962C8B-B14F-4D97-AF65-F5344CB8AC3E}">
        <p14:creationId xmlns:p14="http://schemas.microsoft.com/office/powerpoint/2010/main" val="1050944674"/>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88</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err="1" smtClean="0">
                <a:solidFill>
                  <a:srgbClr val="FFFFFF"/>
                </a:solidFill>
                <a:ea typeface="ＭＳ Ｐゴシック" pitchFamily="34" charset="-128"/>
              </a:rPr>
              <a:t>Tharparkar</a:t>
            </a:r>
            <a:r>
              <a:rPr lang="en-US" sz="4000" b="1" u="sng" dirty="0" smtClean="0">
                <a:solidFill>
                  <a:srgbClr val="FFFFFF"/>
                </a:solidFill>
                <a:ea typeface="ＭＳ Ｐゴシック" pitchFamily="34" charset="-128"/>
              </a:rPr>
              <a:t> Situation</a:t>
            </a:r>
          </a:p>
        </p:txBody>
      </p:sp>
      <p:graphicFrame>
        <p:nvGraphicFramePr>
          <p:cNvPr id="3" name="Diagram 2"/>
          <p:cNvGraphicFramePr/>
          <p:nvPr>
            <p:extLst>
              <p:ext uri="{D42A27DB-BD31-4B8C-83A1-F6EECF244321}">
                <p14:modId xmlns:p14="http://schemas.microsoft.com/office/powerpoint/2010/main" val="410715819"/>
              </p:ext>
            </p:extLst>
          </p:nvPr>
        </p:nvGraphicFramePr>
        <p:xfrm>
          <a:off x="929904" y="963222"/>
          <a:ext cx="10329620" cy="5758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825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C7B0EA59-45CE-457E-ABB7-48A971F28D1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9644784-D09E-45EB-9F97-548CDF56652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4E288407-626A-4115-95AD-F5A87BBC1CC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FD0ACFD9-D11C-4A47-840F-77F7522EE08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4367384F-A4F4-490A-BD60-D782142BB33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DD768C11-82E9-4D32-9C4B-14A40522517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89</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Drought Situation - Overview</a:t>
            </a:r>
            <a:endParaRPr lang="en-US" sz="4000" b="1" u="sng" dirty="0">
              <a:solidFill>
                <a:srgbClr val="FFFFFF"/>
              </a:solidFill>
              <a:ea typeface="ＭＳ Ｐゴシック" pitchFamily="34" charset="-128"/>
            </a:endParaRPr>
          </a:p>
        </p:txBody>
      </p:sp>
      <p:pic>
        <p:nvPicPr>
          <p:cNvPr id="66" name="Picture 2"/>
          <p:cNvPicPr>
            <a:picLocks noChangeAspect="1"/>
          </p:cNvPicPr>
          <p:nvPr/>
        </p:nvPicPr>
        <p:blipFill>
          <a:blip r:embed="rId3" cstate="print"/>
          <a:srcRect l="3987" t="27499" r="5424" b="11111"/>
          <a:stretch>
            <a:fillRect/>
          </a:stretch>
        </p:blipFill>
        <p:spPr bwMode="auto">
          <a:xfrm>
            <a:off x="1846722" y="823913"/>
            <a:ext cx="8991600" cy="6245225"/>
          </a:xfrm>
          <a:prstGeom prst="rect">
            <a:avLst/>
          </a:prstGeom>
          <a:noFill/>
          <a:ln w="9525">
            <a:noFill/>
            <a:miter lim="800000"/>
            <a:headEnd/>
            <a:tailEnd/>
          </a:ln>
        </p:spPr>
      </p:pic>
      <p:sp>
        <p:nvSpPr>
          <p:cNvPr id="67" name="Rectangle 66"/>
          <p:cNvSpPr/>
          <p:nvPr/>
        </p:nvSpPr>
        <p:spPr>
          <a:xfrm>
            <a:off x="7339852" y="1928812"/>
            <a:ext cx="3276600" cy="509588"/>
          </a:xfrm>
          <a:prstGeom prst="rect">
            <a:avLst/>
          </a:prstGeom>
          <a:solidFill>
            <a:srgbClr val="F79646">
              <a:lumMod val="60000"/>
              <a:lumOff val="40000"/>
            </a:srgbClr>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eaLnBrk="0" fontAlgn="base" hangingPunct="0">
              <a:spcBef>
                <a:spcPct val="0"/>
              </a:spcBef>
              <a:spcAft>
                <a:spcPct val="0"/>
              </a:spcAft>
              <a:defRPr/>
            </a:pPr>
            <a:r>
              <a:rPr lang="en-GB" sz="2200" kern="0" dirty="0">
                <a:solidFill>
                  <a:prstClr val="black"/>
                </a:solidFill>
                <a:latin typeface="Calibri"/>
              </a:rPr>
              <a:t>Total Districts  </a:t>
            </a:r>
            <a:r>
              <a:rPr lang="en-GB" sz="2200" kern="0" dirty="0" smtClean="0">
                <a:solidFill>
                  <a:prstClr val="black"/>
                </a:solidFill>
                <a:latin typeface="Calibri"/>
              </a:rPr>
              <a:t>  :</a:t>
            </a:r>
            <a:r>
              <a:rPr lang="en-GB" sz="2200" kern="0" dirty="0">
                <a:solidFill>
                  <a:prstClr val="black"/>
                </a:solidFill>
                <a:latin typeface="Calibri"/>
              </a:rPr>
              <a:t>	24</a:t>
            </a:r>
          </a:p>
        </p:txBody>
      </p:sp>
      <p:sp>
        <p:nvSpPr>
          <p:cNvPr id="68" name="Rectangle 67"/>
          <p:cNvSpPr/>
          <p:nvPr/>
        </p:nvSpPr>
        <p:spPr bwMode="auto">
          <a:xfrm>
            <a:off x="3196097" y="1641475"/>
            <a:ext cx="881063" cy="196850"/>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err="1">
                <a:solidFill>
                  <a:prstClr val="white"/>
                </a:solidFill>
                <a:latin typeface="Calibri"/>
              </a:rPr>
              <a:t>Dadu</a:t>
            </a:r>
            <a:endParaRPr lang="en-GB" kern="0" dirty="0">
              <a:solidFill>
                <a:prstClr val="white"/>
              </a:solidFill>
              <a:latin typeface="Calibri"/>
            </a:endParaRPr>
          </a:p>
        </p:txBody>
      </p:sp>
      <p:sp>
        <p:nvSpPr>
          <p:cNvPr id="69" name="Rectangle 68"/>
          <p:cNvSpPr/>
          <p:nvPr/>
        </p:nvSpPr>
        <p:spPr bwMode="auto">
          <a:xfrm>
            <a:off x="3559635" y="3606800"/>
            <a:ext cx="1176337" cy="2111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err="1">
                <a:solidFill>
                  <a:prstClr val="white"/>
                </a:solidFill>
                <a:latin typeface="Calibri"/>
              </a:rPr>
              <a:t>Jamshoro</a:t>
            </a:r>
            <a:endParaRPr lang="en-GB" kern="0" dirty="0">
              <a:solidFill>
                <a:prstClr val="white"/>
              </a:solidFill>
              <a:latin typeface="Calibri"/>
            </a:endParaRPr>
          </a:p>
        </p:txBody>
      </p:sp>
      <p:sp>
        <p:nvSpPr>
          <p:cNvPr id="70" name="Rectangle 69"/>
          <p:cNvSpPr/>
          <p:nvPr/>
        </p:nvSpPr>
        <p:spPr bwMode="auto">
          <a:xfrm>
            <a:off x="3640597" y="5322888"/>
            <a:ext cx="804863" cy="231775"/>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err="1">
                <a:solidFill>
                  <a:prstClr val="white"/>
                </a:solidFill>
                <a:latin typeface="Calibri"/>
              </a:rPr>
              <a:t>Thata</a:t>
            </a:r>
            <a:endParaRPr lang="en-GB" kern="0" dirty="0">
              <a:solidFill>
                <a:prstClr val="white"/>
              </a:solidFill>
              <a:latin typeface="Calibri"/>
            </a:endParaRPr>
          </a:p>
        </p:txBody>
      </p:sp>
      <p:sp>
        <p:nvSpPr>
          <p:cNvPr id="71" name="Rectangle 70"/>
          <p:cNvSpPr/>
          <p:nvPr/>
        </p:nvSpPr>
        <p:spPr bwMode="auto">
          <a:xfrm>
            <a:off x="5890085" y="5503863"/>
            <a:ext cx="803275" cy="209550"/>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a:solidFill>
                  <a:prstClr val="white"/>
                </a:solidFill>
                <a:latin typeface="Calibri"/>
              </a:rPr>
              <a:t>Badin</a:t>
            </a:r>
          </a:p>
        </p:txBody>
      </p:sp>
      <p:sp>
        <p:nvSpPr>
          <p:cNvPr id="72" name="Rectangle 71"/>
          <p:cNvSpPr/>
          <p:nvPr/>
        </p:nvSpPr>
        <p:spPr bwMode="auto">
          <a:xfrm>
            <a:off x="8176085" y="5278438"/>
            <a:ext cx="1295400" cy="255587"/>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err="1">
                <a:solidFill>
                  <a:prstClr val="white"/>
                </a:solidFill>
                <a:latin typeface="Calibri"/>
              </a:rPr>
              <a:t>Tharparkar</a:t>
            </a:r>
            <a:endParaRPr lang="en-GB" kern="0" dirty="0">
              <a:solidFill>
                <a:prstClr val="white"/>
              </a:solidFill>
              <a:latin typeface="Calibri"/>
            </a:endParaRPr>
          </a:p>
        </p:txBody>
      </p:sp>
      <p:sp>
        <p:nvSpPr>
          <p:cNvPr id="73" name="Rectangle 72"/>
          <p:cNvSpPr/>
          <p:nvPr/>
        </p:nvSpPr>
        <p:spPr bwMode="auto">
          <a:xfrm>
            <a:off x="4894722" y="4244975"/>
            <a:ext cx="1293813" cy="231775"/>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a:solidFill>
                  <a:prstClr val="white"/>
                </a:solidFill>
                <a:latin typeface="Calibri"/>
              </a:rPr>
              <a:t>Hyderabad</a:t>
            </a:r>
          </a:p>
        </p:txBody>
      </p:sp>
      <p:grpSp>
        <p:nvGrpSpPr>
          <p:cNvPr id="2" name="Group 10245"/>
          <p:cNvGrpSpPr>
            <a:grpSpLocks/>
          </p:cNvGrpSpPr>
          <p:nvPr/>
        </p:nvGrpSpPr>
        <p:grpSpPr bwMode="auto">
          <a:xfrm>
            <a:off x="2761122" y="762000"/>
            <a:ext cx="8105775" cy="5900738"/>
            <a:chOff x="1871663" y="1014413"/>
            <a:chExt cx="6310312" cy="5143500"/>
          </a:xfrm>
        </p:grpSpPr>
        <p:sp>
          <p:nvSpPr>
            <p:cNvPr id="75" name="Freeform 74"/>
            <p:cNvSpPr/>
            <p:nvPr/>
          </p:nvSpPr>
          <p:spPr>
            <a:xfrm>
              <a:off x="1871663" y="1014413"/>
              <a:ext cx="2500149" cy="5143500"/>
            </a:xfrm>
            <a:custGeom>
              <a:avLst/>
              <a:gdLst>
                <a:gd name="connsiteX0" fmla="*/ 314325 w 2500312"/>
                <a:gd name="connsiteY0" fmla="*/ 4514850 h 5143500"/>
                <a:gd name="connsiteX1" fmla="*/ 571500 w 2500312"/>
                <a:gd name="connsiteY1" fmla="*/ 4186237 h 5143500"/>
                <a:gd name="connsiteX2" fmla="*/ 557212 w 2500312"/>
                <a:gd name="connsiteY2" fmla="*/ 3929062 h 5143500"/>
                <a:gd name="connsiteX3" fmla="*/ 557212 w 2500312"/>
                <a:gd name="connsiteY3" fmla="*/ 3843337 h 5143500"/>
                <a:gd name="connsiteX4" fmla="*/ 728662 w 2500312"/>
                <a:gd name="connsiteY4" fmla="*/ 3886200 h 5143500"/>
                <a:gd name="connsiteX5" fmla="*/ 628650 w 2500312"/>
                <a:gd name="connsiteY5" fmla="*/ 3557587 h 5143500"/>
                <a:gd name="connsiteX6" fmla="*/ 628650 w 2500312"/>
                <a:gd name="connsiteY6" fmla="*/ 3486150 h 5143500"/>
                <a:gd name="connsiteX7" fmla="*/ 328612 w 2500312"/>
                <a:gd name="connsiteY7" fmla="*/ 3328987 h 5143500"/>
                <a:gd name="connsiteX8" fmla="*/ 342900 w 2500312"/>
                <a:gd name="connsiteY8" fmla="*/ 3171825 h 5143500"/>
                <a:gd name="connsiteX9" fmla="*/ 485775 w 2500312"/>
                <a:gd name="connsiteY9" fmla="*/ 2943225 h 5143500"/>
                <a:gd name="connsiteX10" fmla="*/ 442912 w 2500312"/>
                <a:gd name="connsiteY10" fmla="*/ 2671762 h 5143500"/>
                <a:gd name="connsiteX11" fmla="*/ 257175 w 2500312"/>
                <a:gd name="connsiteY11" fmla="*/ 2628900 h 5143500"/>
                <a:gd name="connsiteX12" fmla="*/ 442912 w 2500312"/>
                <a:gd name="connsiteY12" fmla="*/ 2386012 h 5143500"/>
                <a:gd name="connsiteX13" fmla="*/ 471487 w 2500312"/>
                <a:gd name="connsiteY13" fmla="*/ 2000250 h 5143500"/>
                <a:gd name="connsiteX14" fmla="*/ 85725 w 2500312"/>
                <a:gd name="connsiteY14" fmla="*/ 1357312 h 5143500"/>
                <a:gd name="connsiteX15" fmla="*/ 0 w 2500312"/>
                <a:gd name="connsiteY15" fmla="*/ 1128712 h 5143500"/>
                <a:gd name="connsiteX16" fmla="*/ 42862 w 2500312"/>
                <a:gd name="connsiteY16" fmla="*/ 1000125 h 5143500"/>
                <a:gd name="connsiteX17" fmla="*/ 42862 w 2500312"/>
                <a:gd name="connsiteY17" fmla="*/ 657225 h 5143500"/>
                <a:gd name="connsiteX18" fmla="*/ 100012 w 2500312"/>
                <a:gd name="connsiteY18" fmla="*/ 528637 h 5143500"/>
                <a:gd name="connsiteX19" fmla="*/ 14287 w 2500312"/>
                <a:gd name="connsiteY19" fmla="*/ 242887 h 5143500"/>
                <a:gd name="connsiteX20" fmla="*/ 100012 w 2500312"/>
                <a:gd name="connsiteY20" fmla="*/ 0 h 5143500"/>
                <a:gd name="connsiteX21" fmla="*/ 371475 w 2500312"/>
                <a:gd name="connsiteY21" fmla="*/ 157162 h 5143500"/>
                <a:gd name="connsiteX22" fmla="*/ 442912 w 2500312"/>
                <a:gd name="connsiteY22" fmla="*/ 85725 h 5143500"/>
                <a:gd name="connsiteX23" fmla="*/ 685800 w 2500312"/>
                <a:gd name="connsiteY23" fmla="*/ 185737 h 5143500"/>
                <a:gd name="connsiteX24" fmla="*/ 957262 w 2500312"/>
                <a:gd name="connsiteY24" fmla="*/ 214312 h 5143500"/>
                <a:gd name="connsiteX25" fmla="*/ 1214437 w 2500312"/>
                <a:gd name="connsiteY25" fmla="*/ 228600 h 5143500"/>
                <a:gd name="connsiteX26" fmla="*/ 1371600 w 2500312"/>
                <a:gd name="connsiteY26" fmla="*/ 171450 h 5143500"/>
                <a:gd name="connsiteX27" fmla="*/ 1385887 w 2500312"/>
                <a:gd name="connsiteY27" fmla="*/ 314325 h 5143500"/>
                <a:gd name="connsiteX28" fmla="*/ 1500187 w 2500312"/>
                <a:gd name="connsiteY28" fmla="*/ 457200 h 5143500"/>
                <a:gd name="connsiteX29" fmla="*/ 1485900 w 2500312"/>
                <a:gd name="connsiteY29" fmla="*/ 614362 h 5143500"/>
                <a:gd name="connsiteX30" fmla="*/ 1228725 w 2500312"/>
                <a:gd name="connsiteY30" fmla="*/ 800100 h 5143500"/>
                <a:gd name="connsiteX31" fmla="*/ 1143000 w 2500312"/>
                <a:gd name="connsiteY31" fmla="*/ 900112 h 5143500"/>
                <a:gd name="connsiteX32" fmla="*/ 1228725 w 2500312"/>
                <a:gd name="connsiteY32" fmla="*/ 1171575 h 5143500"/>
                <a:gd name="connsiteX33" fmla="*/ 1257300 w 2500312"/>
                <a:gd name="connsiteY33" fmla="*/ 1457325 h 5143500"/>
                <a:gd name="connsiteX34" fmla="*/ 1357312 w 2500312"/>
                <a:gd name="connsiteY34" fmla="*/ 1785937 h 5143500"/>
                <a:gd name="connsiteX35" fmla="*/ 1671637 w 2500312"/>
                <a:gd name="connsiteY35" fmla="*/ 2085975 h 5143500"/>
                <a:gd name="connsiteX36" fmla="*/ 1871662 w 2500312"/>
                <a:gd name="connsiteY36" fmla="*/ 2328862 h 5143500"/>
                <a:gd name="connsiteX37" fmla="*/ 1957387 w 2500312"/>
                <a:gd name="connsiteY37" fmla="*/ 2657475 h 5143500"/>
                <a:gd name="connsiteX38" fmla="*/ 1985962 w 2500312"/>
                <a:gd name="connsiteY38" fmla="*/ 2586037 h 5143500"/>
                <a:gd name="connsiteX39" fmla="*/ 2100262 w 2500312"/>
                <a:gd name="connsiteY39" fmla="*/ 2786062 h 5143500"/>
                <a:gd name="connsiteX40" fmla="*/ 2100262 w 2500312"/>
                <a:gd name="connsiteY40" fmla="*/ 2828925 h 5143500"/>
                <a:gd name="connsiteX41" fmla="*/ 2343150 w 2500312"/>
                <a:gd name="connsiteY41" fmla="*/ 2957512 h 5143500"/>
                <a:gd name="connsiteX42" fmla="*/ 2500312 w 2500312"/>
                <a:gd name="connsiteY42" fmla="*/ 3028950 h 5143500"/>
                <a:gd name="connsiteX43" fmla="*/ 2486025 w 2500312"/>
                <a:gd name="connsiteY43" fmla="*/ 3214687 h 5143500"/>
                <a:gd name="connsiteX44" fmla="*/ 2371725 w 2500312"/>
                <a:gd name="connsiteY44" fmla="*/ 3328987 h 5143500"/>
                <a:gd name="connsiteX45" fmla="*/ 2257425 w 2500312"/>
                <a:gd name="connsiteY45" fmla="*/ 3343275 h 5143500"/>
                <a:gd name="connsiteX46" fmla="*/ 2143125 w 2500312"/>
                <a:gd name="connsiteY46" fmla="*/ 3343275 h 5143500"/>
                <a:gd name="connsiteX47" fmla="*/ 1985962 w 2500312"/>
                <a:gd name="connsiteY47" fmla="*/ 3300412 h 5143500"/>
                <a:gd name="connsiteX48" fmla="*/ 1900237 w 2500312"/>
                <a:gd name="connsiteY48" fmla="*/ 3343275 h 5143500"/>
                <a:gd name="connsiteX49" fmla="*/ 1714500 w 2500312"/>
                <a:gd name="connsiteY49" fmla="*/ 3557587 h 5143500"/>
                <a:gd name="connsiteX50" fmla="*/ 1471612 w 2500312"/>
                <a:gd name="connsiteY50" fmla="*/ 3600450 h 5143500"/>
                <a:gd name="connsiteX51" fmla="*/ 1443037 w 2500312"/>
                <a:gd name="connsiteY51" fmla="*/ 3886200 h 5143500"/>
                <a:gd name="connsiteX52" fmla="*/ 1428750 w 2500312"/>
                <a:gd name="connsiteY52" fmla="*/ 4129087 h 5143500"/>
                <a:gd name="connsiteX53" fmla="*/ 1285875 w 2500312"/>
                <a:gd name="connsiteY53" fmla="*/ 4371975 h 5143500"/>
                <a:gd name="connsiteX54" fmla="*/ 1042987 w 2500312"/>
                <a:gd name="connsiteY54" fmla="*/ 4614862 h 5143500"/>
                <a:gd name="connsiteX55" fmla="*/ 771525 w 2500312"/>
                <a:gd name="connsiteY55" fmla="*/ 4914900 h 5143500"/>
                <a:gd name="connsiteX56" fmla="*/ 500062 w 2500312"/>
                <a:gd name="connsiteY56" fmla="*/ 5143500 h 5143500"/>
                <a:gd name="connsiteX57" fmla="*/ 400050 w 2500312"/>
                <a:gd name="connsiteY57" fmla="*/ 4829175 h 5143500"/>
                <a:gd name="connsiteX58" fmla="*/ 357187 w 2500312"/>
                <a:gd name="connsiteY58" fmla="*/ 4643437 h 5143500"/>
                <a:gd name="connsiteX59" fmla="*/ 557212 w 2500312"/>
                <a:gd name="connsiteY59" fmla="*/ 4243387 h 5143500"/>
                <a:gd name="connsiteX60" fmla="*/ 542925 w 2500312"/>
                <a:gd name="connsiteY60" fmla="*/ 3886200 h 5143500"/>
                <a:gd name="connsiteX61" fmla="*/ 242887 w 2500312"/>
                <a:gd name="connsiteY61" fmla="*/ 3886200 h 5143500"/>
                <a:gd name="connsiteX62" fmla="*/ 85725 w 2500312"/>
                <a:gd name="connsiteY62" fmla="*/ 3829050 h 5143500"/>
                <a:gd name="connsiteX63" fmla="*/ 171450 w 2500312"/>
                <a:gd name="connsiteY63" fmla="*/ 3757612 h 5143500"/>
                <a:gd name="connsiteX0" fmla="*/ 314325 w 2500312"/>
                <a:gd name="connsiteY0" fmla="*/ 4514850 h 5143500"/>
                <a:gd name="connsiteX1" fmla="*/ 571500 w 2500312"/>
                <a:gd name="connsiteY1" fmla="*/ 4186237 h 5143500"/>
                <a:gd name="connsiteX2" fmla="*/ 557212 w 2500312"/>
                <a:gd name="connsiteY2" fmla="*/ 3929062 h 5143500"/>
                <a:gd name="connsiteX3" fmla="*/ 557212 w 2500312"/>
                <a:gd name="connsiteY3" fmla="*/ 3843337 h 5143500"/>
                <a:gd name="connsiteX4" fmla="*/ 728662 w 2500312"/>
                <a:gd name="connsiteY4" fmla="*/ 3886200 h 5143500"/>
                <a:gd name="connsiteX5" fmla="*/ 628650 w 2500312"/>
                <a:gd name="connsiteY5" fmla="*/ 3557587 h 5143500"/>
                <a:gd name="connsiteX6" fmla="*/ 628650 w 2500312"/>
                <a:gd name="connsiteY6" fmla="*/ 3486150 h 5143500"/>
                <a:gd name="connsiteX7" fmla="*/ 328612 w 2500312"/>
                <a:gd name="connsiteY7" fmla="*/ 3328987 h 5143500"/>
                <a:gd name="connsiteX8" fmla="*/ 342900 w 2500312"/>
                <a:gd name="connsiteY8" fmla="*/ 3171825 h 5143500"/>
                <a:gd name="connsiteX9" fmla="*/ 485775 w 2500312"/>
                <a:gd name="connsiteY9" fmla="*/ 2943225 h 5143500"/>
                <a:gd name="connsiteX10" fmla="*/ 442912 w 2500312"/>
                <a:gd name="connsiteY10" fmla="*/ 2671762 h 5143500"/>
                <a:gd name="connsiteX11" fmla="*/ 257175 w 2500312"/>
                <a:gd name="connsiteY11" fmla="*/ 2628900 h 5143500"/>
                <a:gd name="connsiteX12" fmla="*/ 442912 w 2500312"/>
                <a:gd name="connsiteY12" fmla="*/ 2386012 h 5143500"/>
                <a:gd name="connsiteX13" fmla="*/ 471487 w 2500312"/>
                <a:gd name="connsiteY13" fmla="*/ 2000250 h 5143500"/>
                <a:gd name="connsiteX14" fmla="*/ 85725 w 2500312"/>
                <a:gd name="connsiteY14" fmla="*/ 1357312 h 5143500"/>
                <a:gd name="connsiteX15" fmla="*/ 0 w 2500312"/>
                <a:gd name="connsiteY15" fmla="*/ 1128712 h 5143500"/>
                <a:gd name="connsiteX16" fmla="*/ 42862 w 2500312"/>
                <a:gd name="connsiteY16" fmla="*/ 1000125 h 5143500"/>
                <a:gd name="connsiteX17" fmla="*/ 42862 w 2500312"/>
                <a:gd name="connsiteY17" fmla="*/ 657225 h 5143500"/>
                <a:gd name="connsiteX18" fmla="*/ 100012 w 2500312"/>
                <a:gd name="connsiteY18" fmla="*/ 528637 h 5143500"/>
                <a:gd name="connsiteX19" fmla="*/ 14287 w 2500312"/>
                <a:gd name="connsiteY19" fmla="*/ 242887 h 5143500"/>
                <a:gd name="connsiteX20" fmla="*/ 100012 w 2500312"/>
                <a:gd name="connsiteY20" fmla="*/ 0 h 5143500"/>
                <a:gd name="connsiteX21" fmla="*/ 371475 w 2500312"/>
                <a:gd name="connsiteY21" fmla="*/ 157162 h 5143500"/>
                <a:gd name="connsiteX22" fmla="*/ 442912 w 2500312"/>
                <a:gd name="connsiteY22" fmla="*/ 85725 h 5143500"/>
                <a:gd name="connsiteX23" fmla="*/ 685800 w 2500312"/>
                <a:gd name="connsiteY23" fmla="*/ 185737 h 5143500"/>
                <a:gd name="connsiteX24" fmla="*/ 957262 w 2500312"/>
                <a:gd name="connsiteY24" fmla="*/ 214312 h 5143500"/>
                <a:gd name="connsiteX25" fmla="*/ 1214437 w 2500312"/>
                <a:gd name="connsiteY25" fmla="*/ 228600 h 5143500"/>
                <a:gd name="connsiteX26" fmla="*/ 1371600 w 2500312"/>
                <a:gd name="connsiteY26" fmla="*/ 171450 h 5143500"/>
                <a:gd name="connsiteX27" fmla="*/ 1385887 w 2500312"/>
                <a:gd name="connsiteY27" fmla="*/ 314325 h 5143500"/>
                <a:gd name="connsiteX28" fmla="*/ 1500187 w 2500312"/>
                <a:gd name="connsiteY28" fmla="*/ 457200 h 5143500"/>
                <a:gd name="connsiteX29" fmla="*/ 1485900 w 2500312"/>
                <a:gd name="connsiteY29" fmla="*/ 614362 h 5143500"/>
                <a:gd name="connsiteX30" fmla="*/ 1228725 w 2500312"/>
                <a:gd name="connsiteY30" fmla="*/ 800100 h 5143500"/>
                <a:gd name="connsiteX31" fmla="*/ 1143000 w 2500312"/>
                <a:gd name="connsiteY31" fmla="*/ 900112 h 5143500"/>
                <a:gd name="connsiteX32" fmla="*/ 1228725 w 2500312"/>
                <a:gd name="connsiteY32" fmla="*/ 1171575 h 5143500"/>
                <a:gd name="connsiteX33" fmla="*/ 1257300 w 2500312"/>
                <a:gd name="connsiteY33" fmla="*/ 1457325 h 5143500"/>
                <a:gd name="connsiteX34" fmla="*/ 1357312 w 2500312"/>
                <a:gd name="connsiteY34" fmla="*/ 1785937 h 5143500"/>
                <a:gd name="connsiteX35" fmla="*/ 1671637 w 2500312"/>
                <a:gd name="connsiteY35" fmla="*/ 2085975 h 5143500"/>
                <a:gd name="connsiteX36" fmla="*/ 1871662 w 2500312"/>
                <a:gd name="connsiteY36" fmla="*/ 2328862 h 5143500"/>
                <a:gd name="connsiteX37" fmla="*/ 1957387 w 2500312"/>
                <a:gd name="connsiteY37" fmla="*/ 2657475 h 5143500"/>
                <a:gd name="connsiteX38" fmla="*/ 1985962 w 2500312"/>
                <a:gd name="connsiteY38" fmla="*/ 2586037 h 5143500"/>
                <a:gd name="connsiteX39" fmla="*/ 2100262 w 2500312"/>
                <a:gd name="connsiteY39" fmla="*/ 2786062 h 5143500"/>
                <a:gd name="connsiteX40" fmla="*/ 2100262 w 2500312"/>
                <a:gd name="connsiteY40" fmla="*/ 2828925 h 5143500"/>
                <a:gd name="connsiteX41" fmla="*/ 2343150 w 2500312"/>
                <a:gd name="connsiteY41" fmla="*/ 2957512 h 5143500"/>
                <a:gd name="connsiteX42" fmla="*/ 2500312 w 2500312"/>
                <a:gd name="connsiteY42" fmla="*/ 3028950 h 5143500"/>
                <a:gd name="connsiteX43" fmla="*/ 2486025 w 2500312"/>
                <a:gd name="connsiteY43" fmla="*/ 3214687 h 5143500"/>
                <a:gd name="connsiteX44" fmla="*/ 2371725 w 2500312"/>
                <a:gd name="connsiteY44" fmla="*/ 3328987 h 5143500"/>
                <a:gd name="connsiteX45" fmla="*/ 2257425 w 2500312"/>
                <a:gd name="connsiteY45" fmla="*/ 3343275 h 5143500"/>
                <a:gd name="connsiteX46" fmla="*/ 2143125 w 2500312"/>
                <a:gd name="connsiteY46" fmla="*/ 3343275 h 5143500"/>
                <a:gd name="connsiteX47" fmla="*/ 1985962 w 2500312"/>
                <a:gd name="connsiteY47" fmla="*/ 3300412 h 5143500"/>
                <a:gd name="connsiteX48" fmla="*/ 1900237 w 2500312"/>
                <a:gd name="connsiteY48" fmla="*/ 3343275 h 5143500"/>
                <a:gd name="connsiteX49" fmla="*/ 1714500 w 2500312"/>
                <a:gd name="connsiteY49" fmla="*/ 3557587 h 5143500"/>
                <a:gd name="connsiteX50" fmla="*/ 1471612 w 2500312"/>
                <a:gd name="connsiteY50" fmla="*/ 3600450 h 5143500"/>
                <a:gd name="connsiteX51" fmla="*/ 1443037 w 2500312"/>
                <a:gd name="connsiteY51" fmla="*/ 3886200 h 5143500"/>
                <a:gd name="connsiteX52" fmla="*/ 1428750 w 2500312"/>
                <a:gd name="connsiteY52" fmla="*/ 4129087 h 5143500"/>
                <a:gd name="connsiteX53" fmla="*/ 1285875 w 2500312"/>
                <a:gd name="connsiteY53" fmla="*/ 4371975 h 5143500"/>
                <a:gd name="connsiteX54" fmla="*/ 1042987 w 2500312"/>
                <a:gd name="connsiteY54" fmla="*/ 4614862 h 5143500"/>
                <a:gd name="connsiteX55" fmla="*/ 771525 w 2500312"/>
                <a:gd name="connsiteY55" fmla="*/ 4914900 h 5143500"/>
                <a:gd name="connsiteX56" fmla="*/ 500062 w 2500312"/>
                <a:gd name="connsiteY56" fmla="*/ 5143500 h 5143500"/>
                <a:gd name="connsiteX57" fmla="*/ 400050 w 2500312"/>
                <a:gd name="connsiteY57" fmla="*/ 4829175 h 5143500"/>
                <a:gd name="connsiteX58" fmla="*/ 357187 w 2500312"/>
                <a:gd name="connsiteY58" fmla="*/ 4643437 h 5143500"/>
                <a:gd name="connsiteX59" fmla="*/ 557212 w 2500312"/>
                <a:gd name="connsiteY59" fmla="*/ 4243387 h 5143500"/>
                <a:gd name="connsiteX60" fmla="*/ 471487 w 2500312"/>
                <a:gd name="connsiteY60" fmla="*/ 4457700 h 5143500"/>
                <a:gd name="connsiteX61" fmla="*/ 242887 w 2500312"/>
                <a:gd name="connsiteY61" fmla="*/ 3886200 h 5143500"/>
                <a:gd name="connsiteX62" fmla="*/ 85725 w 2500312"/>
                <a:gd name="connsiteY62" fmla="*/ 3829050 h 5143500"/>
                <a:gd name="connsiteX63" fmla="*/ 171450 w 2500312"/>
                <a:gd name="connsiteY63" fmla="*/ 3757612 h 5143500"/>
                <a:gd name="connsiteX0" fmla="*/ 314325 w 2500312"/>
                <a:gd name="connsiteY0" fmla="*/ 4514850 h 5143500"/>
                <a:gd name="connsiteX1" fmla="*/ 571500 w 2500312"/>
                <a:gd name="connsiteY1" fmla="*/ 4186237 h 5143500"/>
                <a:gd name="connsiteX2" fmla="*/ 557212 w 2500312"/>
                <a:gd name="connsiteY2" fmla="*/ 3929062 h 5143500"/>
                <a:gd name="connsiteX3" fmla="*/ 557212 w 2500312"/>
                <a:gd name="connsiteY3" fmla="*/ 3843337 h 5143500"/>
                <a:gd name="connsiteX4" fmla="*/ 728662 w 2500312"/>
                <a:gd name="connsiteY4" fmla="*/ 3886200 h 5143500"/>
                <a:gd name="connsiteX5" fmla="*/ 628650 w 2500312"/>
                <a:gd name="connsiteY5" fmla="*/ 3557587 h 5143500"/>
                <a:gd name="connsiteX6" fmla="*/ 628650 w 2500312"/>
                <a:gd name="connsiteY6" fmla="*/ 3486150 h 5143500"/>
                <a:gd name="connsiteX7" fmla="*/ 328612 w 2500312"/>
                <a:gd name="connsiteY7" fmla="*/ 3328987 h 5143500"/>
                <a:gd name="connsiteX8" fmla="*/ 342900 w 2500312"/>
                <a:gd name="connsiteY8" fmla="*/ 3171825 h 5143500"/>
                <a:gd name="connsiteX9" fmla="*/ 485775 w 2500312"/>
                <a:gd name="connsiteY9" fmla="*/ 2943225 h 5143500"/>
                <a:gd name="connsiteX10" fmla="*/ 442912 w 2500312"/>
                <a:gd name="connsiteY10" fmla="*/ 2671762 h 5143500"/>
                <a:gd name="connsiteX11" fmla="*/ 257175 w 2500312"/>
                <a:gd name="connsiteY11" fmla="*/ 2628900 h 5143500"/>
                <a:gd name="connsiteX12" fmla="*/ 442912 w 2500312"/>
                <a:gd name="connsiteY12" fmla="*/ 2386012 h 5143500"/>
                <a:gd name="connsiteX13" fmla="*/ 471487 w 2500312"/>
                <a:gd name="connsiteY13" fmla="*/ 2000250 h 5143500"/>
                <a:gd name="connsiteX14" fmla="*/ 85725 w 2500312"/>
                <a:gd name="connsiteY14" fmla="*/ 1357312 h 5143500"/>
                <a:gd name="connsiteX15" fmla="*/ 0 w 2500312"/>
                <a:gd name="connsiteY15" fmla="*/ 1128712 h 5143500"/>
                <a:gd name="connsiteX16" fmla="*/ 42862 w 2500312"/>
                <a:gd name="connsiteY16" fmla="*/ 1000125 h 5143500"/>
                <a:gd name="connsiteX17" fmla="*/ 42862 w 2500312"/>
                <a:gd name="connsiteY17" fmla="*/ 657225 h 5143500"/>
                <a:gd name="connsiteX18" fmla="*/ 100012 w 2500312"/>
                <a:gd name="connsiteY18" fmla="*/ 528637 h 5143500"/>
                <a:gd name="connsiteX19" fmla="*/ 14287 w 2500312"/>
                <a:gd name="connsiteY19" fmla="*/ 242887 h 5143500"/>
                <a:gd name="connsiteX20" fmla="*/ 100012 w 2500312"/>
                <a:gd name="connsiteY20" fmla="*/ 0 h 5143500"/>
                <a:gd name="connsiteX21" fmla="*/ 371475 w 2500312"/>
                <a:gd name="connsiteY21" fmla="*/ 157162 h 5143500"/>
                <a:gd name="connsiteX22" fmla="*/ 442912 w 2500312"/>
                <a:gd name="connsiteY22" fmla="*/ 85725 h 5143500"/>
                <a:gd name="connsiteX23" fmla="*/ 685800 w 2500312"/>
                <a:gd name="connsiteY23" fmla="*/ 185737 h 5143500"/>
                <a:gd name="connsiteX24" fmla="*/ 957262 w 2500312"/>
                <a:gd name="connsiteY24" fmla="*/ 214312 h 5143500"/>
                <a:gd name="connsiteX25" fmla="*/ 1214437 w 2500312"/>
                <a:gd name="connsiteY25" fmla="*/ 228600 h 5143500"/>
                <a:gd name="connsiteX26" fmla="*/ 1371600 w 2500312"/>
                <a:gd name="connsiteY26" fmla="*/ 171450 h 5143500"/>
                <a:gd name="connsiteX27" fmla="*/ 1385887 w 2500312"/>
                <a:gd name="connsiteY27" fmla="*/ 314325 h 5143500"/>
                <a:gd name="connsiteX28" fmla="*/ 1500187 w 2500312"/>
                <a:gd name="connsiteY28" fmla="*/ 457200 h 5143500"/>
                <a:gd name="connsiteX29" fmla="*/ 1485900 w 2500312"/>
                <a:gd name="connsiteY29" fmla="*/ 614362 h 5143500"/>
                <a:gd name="connsiteX30" fmla="*/ 1228725 w 2500312"/>
                <a:gd name="connsiteY30" fmla="*/ 800100 h 5143500"/>
                <a:gd name="connsiteX31" fmla="*/ 1143000 w 2500312"/>
                <a:gd name="connsiteY31" fmla="*/ 900112 h 5143500"/>
                <a:gd name="connsiteX32" fmla="*/ 1228725 w 2500312"/>
                <a:gd name="connsiteY32" fmla="*/ 1171575 h 5143500"/>
                <a:gd name="connsiteX33" fmla="*/ 1257300 w 2500312"/>
                <a:gd name="connsiteY33" fmla="*/ 1457325 h 5143500"/>
                <a:gd name="connsiteX34" fmla="*/ 1357312 w 2500312"/>
                <a:gd name="connsiteY34" fmla="*/ 1785937 h 5143500"/>
                <a:gd name="connsiteX35" fmla="*/ 1671637 w 2500312"/>
                <a:gd name="connsiteY35" fmla="*/ 2085975 h 5143500"/>
                <a:gd name="connsiteX36" fmla="*/ 1871662 w 2500312"/>
                <a:gd name="connsiteY36" fmla="*/ 2328862 h 5143500"/>
                <a:gd name="connsiteX37" fmla="*/ 1957387 w 2500312"/>
                <a:gd name="connsiteY37" fmla="*/ 2657475 h 5143500"/>
                <a:gd name="connsiteX38" fmla="*/ 1985962 w 2500312"/>
                <a:gd name="connsiteY38" fmla="*/ 2586037 h 5143500"/>
                <a:gd name="connsiteX39" fmla="*/ 2100262 w 2500312"/>
                <a:gd name="connsiteY39" fmla="*/ 2786062 h 5143500"/>
                <a:gd name="connsiteX40" fmla="*/ 2100262 w 2500312"/>
                <a:gd name="connsiteY40" fmla="*/ 2828925 h 5143500"/>
                <a:gd name="connsiteX41" fmla="*/ 2343150 w 2500312"/>
                <a:gd name="connsiteY41" fmla="*/ 2957512 h 5143500"/>
                <a:gd name="connsiteX42" fmla="*/ 2500312 w 2500312"/>
                <a:gd name="connsiteY42" fmla="*/ 3028950 h 5143500"/>
                <a:gd name="connsiteX43" fmla="*/ 2486025 w 2500312"/>
                <a:gd name="connsiteY43" fmla="*/ 3214687 h 5143500"/>
                <a:gd name="connsiteX44" fmla="*/ 2371725 w 2500312"/>
                <a:gd name="connsiteY44" fmla="*/ 3328987 h 5143500"/>
                <a:gd name="connsiteX45" fmla="*/ 2257425 w 2500312"/>
                <a:gd name="connsiteY45" fmla="*/ 3343275 h 5143500"/>
                <a:gd name="connsiteX46" fmla="*/ 2143125 w 2500312"/>
                <a:gd name="connsiteY46" fmla="*/ 3343275 h 5143500"/>
                <a:gd name="connsiteX47" fmla="*/ 1985962 w 2500312"/>
                <a:gd name="connsiteY47" fmla="*/ 3300412 h 5143500"/>
                <a:gd name="connsiteX48" fmla="*/ 1900237 w 2500312"/>
                <a:gd name="connsiteY48" fmla="*/ 3343275 h 5143500"/>
                <a:gd name="connsiteX49" fmla="*/ 1714500 w 2500312"/>
                <a:gd name="connsiteY49" fmla="*/ 3557587 h 5143500"/>
                <a:gd name="connsiteX50" fmla="*/ 1471612 w 2500312"/>
                <a:gd name="connsiteY50" fmla="*/ 3600450 h 5143500"/>
                <a:gd name="connsiteX51" fmla="*/ 1443037 w 2500312"/>
                <a:gd name="connsiteY51" fmla="*/ 3886200 h 5143500"/>
                <a:gd name="connsiteX52" fmla="*/ 1428750 w 2500312"/>
                <a:gd name="connsiteY52" fmla="*/ 4129087 h 5143500"/>
                <a:gd name="connsiteX53" fmla="*/ 1285875 w 2500312"/>
                <a:gd name="connsiteY53" fmla="*/ 4371975 h 5143500"/>
                <a:gd name="connsiteX54" fmla="*/ 1042987 w 2500312"/>
                <a:gd name="connsiteY54" fmla="*/ 4614862 h 5143500"/>
                <a:gd name="connsiteX55" fmla="*/ 771525 w 2500312"/>
                <a:gd name="connsiteY55" fmla="*/ 4914900 h 5143500"/>
                <a:gd name="connsiteX56" fmla="*/ 500062 w 2500312"/>
                <a:gd name="connsiteY56" fmla="*/ 5143500 h 5143500"/>
                <a:gd name="connsiteX57" fmla="*/ 400050 w 2500312"/>
                <a:gd name="connsiteY57" fmla="*/ 4829175 h 5143500"/>
                <a:gd name="connsiteX58" fmla="*/ 357187 w 2500312"/>
                <a:gd name="connsiteY58" fmla="*/ 4643437 h 5143500"/>
                <a:gd name="connsiteX59" fmla="*/ 557212 w 2500312"/>
                <a:gd name="connsiteY59" fmla="*/ 4243387 h 5143500"/>
                <a:gd name="connsiteX60" fmla="*/ 471487 w 2500312"/>
                <a:gd name="connsiteY60" fmla="*/ 4457700 h 5143500"/>
                <a:gd name="connsiteX61" fmla="*/ 242887 w 2500312"/>
                <a:gd name="connsiteY61" fmla="*/ 3886200 h 5143500"/>
                <a:gd name="connsiteX62" fmla="*/ 85725 w 2500312"/>
                <a:gd name="connsiteY62" fmla="*/ 3829050 h 5143500"/>
                <a:gd name="connsiteX63" fmla="*/ 785813 w 2500312"/>
                <a:gd name="connsiteY63" fmla="*/ 3843337 h 5143500"/>
                <a:gd name="connsiteX0" fmla="*/ 314325 w 2500312"/>
                <a:gd name="connsiteY0" fmla="*/ 4514850 h 5143500"/>
                <a:gd name="connsiteX1" fmla="*/ 571500 w 2500312"/>
                <a:gd name="connsiteY1" fmla="*/ 4186237 h 5143500"/>
                <a:gd name="connsiteX2" fmla="*/ 728662 w 2500312"/>
                <a:gd name="connsiteY2" fmla="*/ 3914775 h 5143500"/>
                <a:gd name="connsiteX3" fmla="*/ 557212 w 2500312"/>
                <a:gd name="connsiteY3" fmla="*/ 3843337 h 5143500"/>
                <a:gd name="connsiteX4" fmla="*/ 728662 w 2500312"/>
                <a:gd name="connsiteY4" fmla="*/ 3886200 h 5143500"/>
                <a:gd name="connsiteX5" fmla="*/ 628650 w 2500312"/>
                <a:gd name="connsiteY5" fmla="*/ 3557587 h 5143500"/>
                <a:gd name="connsiteX6" fmla="*/ 628650 w 2500312"/>
                <a:gd name="connsiteY6" fmla="*/ 3486150 h 5143500"/>
                <a:gd name="connsiteX7" fmla="*/ 328612 w 2500312"/>
                <a:gd name="connsiteY7" fmla="*/ 3328987 h 5143500"/>
                <a:gd name="connsiteX8" fmla="*/ 342900 w 2500312"/>
                <a:gd name="connsiteY8" fmla="*/ 3171825 h 5143500"/>
                <a:gd name="connsiteX9" fmla="*/ 485775 w 2500312"/>
                <a:gd name="connsiteY9" fmla="*/ 2943225 h 5143500"/>
                <a:gd name="connsiteX10" fmla="*/ 442912 w 2500312"/>
                <a:gd name="connsiteY10" fmla="*/ 2671762 h 5143500"/>
                <a:gd name="connsiteX11" fmla="*/ 257175 w 2500312"/>
                <a:gd name="connsiteY11" fmla="*/ 2628900 h 5143500"/>
                <a:gd name="connsiteX12" fmla="*/ 442912 w 2500312"/>
                <a:gd name="connsiteY12" fmla="*/ 2386012 h 5143500"/>
                <a:gd name="connsiteX13" fmla="*/ 471487 w 2500312"/>
                <a:gd name="connsiteY13" fmla="*/ 2000250 h 5143500"/>
                <a:gd name="connsiteX14" fmla="*/ 85725 w 2500312"/>
                <a:gd name="connsiteY14" fmla="*/ 1357312 h 5143500"/>
                <a:gd name="connsiteX15" fmla="*/ 0 w 2500312"/>
                <a:gd name="connsiteY15" fmla="*/ 1128712 h 5143500"/>
                <a:gd name="connsiteX16" fmla="*/ 42862 w 2500312"/>
                <a:gd name="connsiteY16" fmla="*/ 1000125 h 5143500"/>
                <a:gd name="connsiteX17" fmla="*/ 42862 w 2500312"/>
                <a:gd name="connsiteY17" fmla="*/ 657225 h 5143500"/>
                <a:gd name="connsiteX18" fmla="*/ 100012 w 2500312"/>
                <a:gd name="connsiteY18" fmla="*/ 528637 h 5143500"/>
                <a:gd name="connsiteX19" fmla="*/ 14287 w 2500312"/>
                <a:gd name="connsiteY19" fmla="*/ 242887 h 5143500"/>
                <a:gd name="connsiteX20" fmla="*/ 100012 w 2500312"/>
                <a:gd name="connsiteY20" fmla="*/ 0 h 5143500"/>
                <a:gd name="connsiteX21" fmla="*/ 371475 w 2500312"/>
                <a:gd name="connsiteY21" fmla="*/ 157162 h 5143500"/>
                <a:gd name="connsiteX22" fmla="*/ 442912 w 2500312"/>
                <a:gd name="connsiteY22" fmla="*/ 85725 h 5143500"/>
                <a:gd name="connsiteX23" fmla="*/ 685800 w 2500312"/>
                <a:gd name="connsiteY23" fmla="*/ 185737 h 5143500"/>
                <a:gd name="connsiteX24" fmla="*/ 957262 w 2500312"/>
                <a:gd name="connsiteY24" fmla="*/ 214312 h 5143500"/>
                <a:gd name="connsiteX25" fmla="*/ 1214437 w 2500312"/>
                <a:gd name="connsiteY25" fmla="*/ 228600 h 5143500"/>
                <a:gd name="connsiteX26" fmla="*/ 1371600 w 2500312"/>
                <a:gd name="connsiteY26" fmla="*/ 171450 h 5143500"/>
                <a:gd name="connsiteX27" fmla="*/ 1385887 w 2500312"/>
                <a:gd name="connsiteY27" fmla="*/ 314325 h 5143500"/>
                <a:gd name="connsiteX28" fmla="*/ 1500187 w 2500312"/>
                <a:gd name="connsiteY28" fmla="*/ 457200 h 5143500"/>
                <a:gd name="connsiteX29" fmla="*/ 1485900 w 2500312"/>
                <a:gd name="connsiteY29" fmla="*/ 614362 h 5143500"/>
                <a:gd name="connsiteX30" fmla="*/ 1228725 w 2500312"/>
                <a:gd name="connsiteY30" fmla="*/ 800100 h 5143500"/>
                <a:gd name="connsiteX31" fmla="*/ 1143000 w 2500312"/>
                <a:gd name="connsiteY31" fmla="*/ 900112 h 5143500"/>
                <a:gd name="connsiteX32" fmla="*/ 1228725 w 2500312"/>
                <a:gd name="connsiteY32" fmla="*/ 1171575 h 5143500"/>
                <a:gd name="connsiteX33" fmla="*/ 1257300 w 2500312"/>
                <a:gd name="connsiteY33" fmla="*/ 1457325 h 5143500"/>
                <a:gd name="connsiteX34" fmla="*/ 1357312 w 2500312"/>
                <a:gd name="connsiteY34" fmla="*/ 1785937 h 5143500"/>
                <a:gd name="connsiteX35" fmla="*/ 1671637 w 2500312"/>
                <a:gd name="connsiteY35" fmla="*/ 2085975 h 5143500"/>
                <a:gd name="connsiteX36" fmla="*/ 1871662 w 2500312"/>
                <a:gd name="connsiteY36" fmla="*/ 2328862 h 5143500"/>
                <a:gd name="connsiteX37" fmla="*/ 1957387 w 2500312"/>
                <a:gd name="connsiteY37" fmla="*/ 2657475 h 5143500"/>
                <a:gd name="connsiteX38" fmla="*/ 1985962 w 2500312"/>
                <a:gd name="connsiteY38" fmla="*/ 2586037 h 5143500"/>
                <a:gd name="connsiteX39" fmla="*/ 2100262 w 2500312"/>
                <a:gd name="connsiteY39" fmla="*/ 2786062 h 5143500"/>
                <a:gd name="connsiteX40" fmla="*/ 2100262 w 2500312"/>
                <a:gd name="connsiteY40" fmla="*/ 2828925 h 5143500"/>
                <a:gd name="connsiteX41" fmla="*/ 2343150 w 2500312"/>
                <a:gd name="connsiteY41" fmla="*/ 2957512 h 5143500"/>
                <a:gd name="connsiteX42" fmla="*/ 2500312 w 2500312"/>
                <a:gd name="connsiteY42" fmla="*/ 3028950 h 5143500"/>
                <a:gd name="connsiteX43" fmla="*/ 2486025 w 2500312"/>
                <a:gd name="connsiteY43" fmla="*/ 3214687 h 5143500"/>
                <a:gd name="connsiteX44" fmla="*/ 2371725 w 2500312"/>
                <a:gd name="connsiteY44" fmla="*/ 3328987 h 5143500"/>
                <a:gd name="connsiteX45" fmla="*/ 2257425 w 2500312"/>
                <a:gd name="connsiteY45" fmla="*/ 3343275 h 5143500"/>
                <a:gd name="connsiteX46" fmla="*/ 2143125 w 2500312"/>
                <a:gd name="connsiteY46" fmla="*/ 3343275 h 5143500"/>
                <a:gd name="connsiteX47" fmla="*/ 1985962 w 2500312"/>
                <a:gd name="connsiteY47" fmla="*/ 3300412 h 5143500"/>
                <a:gd name="connsiteX48" fmla="*/ 1900237 w 2500312"/>
                <a:gd name="connsiteY48" fmla="*/ 3343275 h 5143500"/>
                <a:gd name="connsiteX49" fmla="*/ 1714500 w 2500312"/>
                <a:gd name="connsiteY49" fmla="*/ 3557587 h 5143500"/>
                <a:gd name="connsiteX50" fmla="*/ 1471612 w 2500312"/>
                <a:gd name="connsiteY50" fmla="*/ 3600450 h 5143500"/>
                <a:gd name="connsiteX51" fmla="*/ 1443037 w 2500312"/>
                <a:gd name="connsiteY51" fmla="*/ 3886200 h 5143500"/>
                <a:gd name="connsiteX52" fmla="*/ 1428750 w 2500312"/>
                <a:gd name="connsiteY52" fmla="*/ 4129087 h 5143500"/>
                <a:gd name="connsiteX53" fmla="*/ 1285875 w 2500312"/>
                <a:gd name="connsiteY53" fmla="*/ 4371975 h 5143500"/>
                <a:gd name="connsiteX54" fmla="*/ 1042987 w 2500312"/>
                <a:gd name="connsiteY54" fmla="*/ 4614862 h 5143500"/>
                <a:gd name="connsiteX55" fmla="*/ 771525 w 2500312"/>
                <a:gd name="connsiteY55" fmla="*/ 4914900 h 5143500"/>
                <a:gd name="connsiteX56" fmla="*/ 500062 w 2500312"/>
                <a:gd name="connsiteY56" fmla="*/ 5143500 h 5143500"/>
                <a:gd name="connsiteX57" fmla="*/ 400050 w 2500312"/>
                <a:gd name="connsiteY57" fmla="*/ 4829175 h 5143500"/>
                <a:gd name="connsiteX58" fmla="*/ 357187 w 2500312"/>
                <a:gd name="connsiteY58" fmla="*/ 4643437 h 5143500"/>
                <a:gd name="connsiteX59" fmla="*/ 557212 w 2500312"/>
                <a:gd name="connsiteY59" fmla="*/ 4243387 h 5143500"/>
                <a:gd name="connsiteX60" fmla="*/ 471487 w 2500312"/>
                <a:gd name="connsiteY60" fmla="*/ 4457700 h 5143500"/>
                <a:gd name="connsiteX61" fmla="*/ 242887 w 2500312"/>
                <a:gd name="connsiteY61" fmla="*/ 3886200 h 5143500"/>
                <a:gd name="connsiteX62" fmla="*/ 85725 w 2500312"/>
                <a:gd name="connsiteY62" fmla="*/ 3829050 h 5143500"/>
                <a:gd name="connsiteX63" fmla="*/ 785813 w 2500312"/>
                <a:gd name="connsiteY63" fmla="*/ 3843337 h 5143500"/>
                <a:gd name="connsiteX0" fmla="*/ 314325 w 2500312"/>
                <a:gd name="connsiteY0" fmla="*/ 4514850 h 5143500"/>
                <a:gd name="connsiteX1" fmla="*/ 571500 w 2500312"/>
                <a:gd name="connsiteY1" fmla="*/ 4186237 h 5143500"/>
                <a:gd name="connsiteX2" fmla="*/ 728662 w 2500312"/>
                <a:gd name="connsiteY2" fmla="*/ 3914775 h 5143500"/>
                <a:gd name="connsiteX3" fmla="*/ 557212 w 2500312"/>
                <a:gd name="connsiteY3" fmla="*/ 3843337 h 5143500"/>
                <a:gd name="connsiteX4" fmla="*/ 728662 w 2500312"/>
                <a:gd name="connsiteY4" fmla="*/ 3886200 h 5143500"/>
                <a:gd name="connsiteX5" fmla="*/ 628650 w 2500312"/>
                <a:gd name="connsiteY5" fmla="*/ 3557587 h 5143500"/>
                <a:gd name="connsiteX6" fmla="*/ 628650 w 2500312"/>
                <a:gd name="connsiteY6" fmla="*/ 3486150 h 5143500"/>
                <a:gd name="connsiteX7" fmla="*/ 328612 w 2500312"/>
                <a:gd name="connsiteY7" fmla="*/ 3328987 h 5143500"/>
                <a:gd name="connsiteX8" fmla="*/ 342900 w 2500312"/>
                <a:gd name="connsiteY8" fmla="*/ 3171825 h 5143500"/>
                <a:gd name="connsiteX9" fmla="*/ 485775 w 2500312"/>
                <a:gd name="connsiteY9" fmla="*/ 2943225 h 5143500"/>
                <a:gd name="connsiteX10" fmla="*/ 442912 w 2500312"/>
                <a:gd name="connsiteY10" fmla="*/ 2671762 h 5143500"/>
                <a:gd name="connsiteX11" fmla="*/ 257175 w 2500312"/>
                <a:gd name="connsiteY11" fmla="*/ 2628900 h 5143500"/>
                <a:gd name="connsiteX12" fmla="*/ 442912 w 2500312"/>
                <a:gd name="connsiteY12" fmla="*/ 2386012 h 5143500"/>
                <a:gd name="connsiteX13" fmla="*/ 471487 w 2500312"/>
                <a:gd name="connsiteY13" fmla="*/ 2000250 h 5143500"/>
                <a:gd name="connsiteX14" fmla="*/ 85725 w 2500312"/>
                <a:gd name="connsiteY14" fmla="*/ 1357312 h 5143500"/>
                <a:gd name="connsiteX15" fmla="*/ 0 w 2500312"/>
                <a:gd name="connsiteY15" fmla="*/ 1128712 h 5143500"/>
                <a:gd name="connsiteX16" fmla="*/ 42862 w 2500312"/>
                <a:gd name="connsiteY16" fmla="*/ 1000125 h 5143500"/>
                <a:gd name="connsiteX17" fmla="*/ 42862 w 2500312"/>
                <a:gd name="connsiteY17" fmla="*/ 657225 h 5143500"/>
                <a:gd name="connsiteX18" fmla="*/ 100012 w 2500312"/>
                <a:gd name="connsiteY18" fmla="*/ 528637 h 5143500"/>
                <a:gd name="connsiteX19" fmla="*/ 14287 w 2500312"/>
                <a:gd name="connsiteY19" fmla="*/ 242887 h 5143500"/>
                <a:gd name="connsiteX20" fmla="*/ 100012 w 2500312"/>
                <a:gd name="connsiteY20" fmla="*/ 0 h 5143500"/>
                <a:gd name="connsiteX21" fmla="*/ 371475 w 2500312"/>
                <a:gd name="connsiteY21" fmla="*/ 157162 h 5143500"/>
                <a:gd name="connsiteX22" fmla="*/ 442912 w 2500312"/>
                <a:gd name="connsiteY22" fmla="*/ 85725 h 5143500"/>
                <a:gd name="connsiteX23" fmla="*/ 685800 w 2500312"/>
                <a:gd name="connsiteY23" fmla="*/ 185737 h 5143500"/>
                <a:gd name="connsiteX24" fmla="*/ 957262 w 2500312"/>
                <a:gd name="connsiteY24" fmla="*/ 214312 h 5143500"/>
                <a:gd name="connsiteX25" fmla="*/ 1214437 w 2500312"/>
                <a:gd name="connsiteY25" fmla="*/ 228600 h 5143500"/>
                <a:gd name="connsiteX26" fmla="*/ 1371600 w 2500312"/>
                <a:gd name="connsiteY26" fmla="*/ 171450 h 5143500"/>
                <a:gd name="connsiteX27" fmla="*/ 1385887 w 2500312"/>
                <a:gd name="connsiteY27" fmla="*/ 314325 h 5143500"/>
                <a:gd name="connsiteX28" fmla="*/ 1500187 w 2500312"/>
                <a:gd name="connsiteY28" fmla="*/ 457200 h 5143500"/>
                <a:gd name="connsiteX29" fmla="*/ 1485900 w 2500312"/>
                <a:gd name="connsiteY29" fmla="*/ 614362 h 5143500"/>
                <a:gd name="connsiteX30" fmla="*/ 1228725 w 2500312"/>
                <a:gd name="connsiteY30" fmla="*/ 800100 h 5143500"/>
                <a:gd name="connsiteX31" fmla="*/ 1143000 w 2500312"/>
                <a:gd name="connsiteY31" fmla="*/ 900112 h 5143500"/>
                <a:gd name="connsiteX32" fmla="*/ 1228725 w 2500312"/>
                <a:gd name="connsiteY32" fmla="*/ 1171575 h 5143500"/>
                <a:gd name="connsiteX33" fmla="*/ 1257300 w 2500312"/>
                <a:gd name="connsiteY33" fmla="*/ 1457325 h 5143500"/>
                <a:gd name="connsiteX34" fmla="*/ 1357312 w 2500312"/>
                <a:gd name="connsiteY34" fmla="*/ 1785937 h 5143500"/>
                <a:gd name="connsiteX35" fmla="*/ 1671637 w 2500312"/>
                <a:gd name="connsiteY35" fmla="*/ 2085975 h 5143500"/>
                <a:gd name="connsiteX36" fmla="*/ 1871662 w 2500312"/>
                <a:gd name="connsiteY36" fmla="*/ 2328862 h 5143500"/>
                <a:gd name="connsiteX37" fmla="*/ 1957387 w 2500312"/>
                <a:gd name="connsiteY37" fmla="*/ 2657475 h 5143500"/>
                <a:gd name="connsiteX38" fmla="*/ 1985962 w 2500312"/>
                <a:gd name="connsiteY38" fmla="*/ 2586037 h 5143500"/>
                <a:gd name="connsiteX39" fmla="*/ 2100262 w 2500312"/>
                <a:gd name="connsiteY39" fmla="*/ 2786062 h 5143500"/>
                <a:gd name="connsiteX40" fmla="*/ 2100262 w 2500312"/>
                <a:gd name="connsiteY40" fmla="*/ 2828925 h 5143500"/>
                <a:gd name="connsiteX41" fmla="*/ 2343150 w 2500312"/>
                <a:gd name="connsiteY41" fmla="*/ 2957512 h 5143500"/>
                <a:gd name="connsiteX42" fmla="*/ 2500312 w 2500312"/>
                <a:gd name="connsiteY42" fmla="*/ 3028950 h 5143500"/>
                <a:gd name="connsiteX43" fmla="*/ 2486025 w 2500312"/>
                <a:gd name="connsiteY43" fmla="*/ 3214687 h 5143500"/>
                <a:gd name="connsiteX44" fmla="*/ 2371725 w 2500312"/>
                <a:gd name="connsiteY44" fmla="*/ 3328987 h 5143500"/>
                <a:gd name="connsiteX45" fmla="*/ 2257425 w 2500312"/>
                <a:gd name="connsiteY45" fmla="*/ 3343275 h 5143500"/>
                <a:gd name="connsiteX46" fmla="*/ 2143125 w 2500312"/>
                <a:gd name="connsiteY46" fmla="*/ 3343275 h 5143500"/>
                <a:gd name="connsiteX47" fmla="*/ 1985962 w 2500312"/>
                <a:gd name="connsiteY47" fmla="*/ 3300412 h 5143500"/>
                <a:gd name="connsiteX48" fmla="*/ 1900237 w 2500312"/>
                <a:gd name="connsiteY48" fmla="*/ 3343275 h 5143500"/>
                <a:gd name="connsiteX49" fmla="*/ 1714500 w 2500312"/>
                <a:gd name="connsiteY49" fmla="*/ 3557587 h 5143500"/>
                <a:gd name="connsiteX50" fmla="*/ 1471612 w 2500312"/>
                <a:gd name="connsiteY50" fmla="*/ 3600450 h 5143500"/>
                <a:gd name="connsiteX51" fmla="*/ 1443037 w 2500312"/>
                <a:gd name="connsiteY51" fmla="*/ 3886200 h 5143500"/>
                <a:gd name="connsiteX52" fmla="*/ 1428750 w 2500312"/>
                <a:gd name="connsiteY52" fmla="*/ 4129087 h 5143500"/>
                <a:gd name="connsiteX53" fmla="*/ 1285875 w 2500312"/>
                <a:gd name="connsiteY53" fmla="*/ 4371975 h 5143500"/>
                <a:gd name="connsiteX54" fmla="*/ 1042987 w 2500312"/>
                <a:gd name="connsiteY54" fmla="*/ 4614862 h 5143500"/>
                <a:gd name="connsiteX55" fmla="*/ 771525 w 2500312"/>
                <a:gd name="connsiteY55" fmla="*/ 4914900 h 5143500"/>
                <a:gd name="connsiteX56" fmla="*/ 500062 w 2500312"/>
                <a:gd name="connsiteY56" fmla="*/ 5143500 h 5143500"/>
                <a:gd name="connsiteX57" fmla="*/ 400050 w 2500312"/>
                <a:gd name="connsiteY57" fmla="*/ 4829175 h 5143500"/>
                <a:gd name="connsiteX58" fmla="*/ 357187 w 2500312"/>
                <a:gd name="connsiteY58" fmla="*/ 4643437 h 5143500"/>
                <a:gd name="connsiteX59" fmla="*/ 557212 w 2500312"/>
                <a:gd name="connsiteY59" fmla="*/ 4243387 h 5143500"/>
                <a:gd name="connsiteX60" fmla="*/ 471487 w 2500312"/>
                <a:gd name="connsiteY60" fmla="*/ 4457700 h 5143500"/>
                <a:gd name="connsiteX61" fmla="*/ 242887 w 2500312"/>
                <a:gd name="connsiteY61" fmla="*/ 3886200 h 5143500"/>
                <a:gd name="connsiteX62" fmla="*/ 457200 w 2500312"/>
                <a:gd name="connsiteY62" fmla="*/ 3900488 h 5143500"/>
                <a:gd name="connsiteX63" fmla="*/ 785813 w 2500312"/>
                <a:gd name="connsiteY63" fmla="*/ 3843337 h 5143500"/>
                <a:gd name="connsiteX0" fmla="*/ 314325 w 2500312"/>
                <a:gd name="connsiteY0" fmla="*/ 4514850 h 5143500"/>
                <a:gd name="connsiteX1" fmla="*/ 571500 w 2500312"/>
                <a:gd name="connsiteY1" fmla="*/ 4186237 h 5143500"/>
                <a:gd name="connsiteX2" fmla="*/ 728662 w 2500312"/>
                <a:gd name="connsiteY2" fmla="*/ 3914775 h 5143500"/>
                <a:gd name="connsiteX3" fmla="*/ 557212 w 2500312"/>
                <a:gd name="connsiteY3" fmla="*/ 3843337 h 5143500"/>
                <a:gd name="connsiteX4" fmla="*/ 728662 w 2500312"/>
                <a:gd name="connsiteY4" fmla="*/ 3886200 h 5143500"/>
                <a:gd name="connsiteX5" fmla="*/ 628650 w 2500312"/>
                <a:gd name="connsiteY5" fmla="*/ 3557587 h 5143500"/>
                <a:gd name="connsiteX6" fmla="*/ 628650 w 2500312"/>
                <a:gd name="connsiteY6" fmla="*/ 3486150 h 5143500"/>
                <a:gd name="connsiteX7" fmla="*/ 328612 w 2500312"/>
                <a:gd name="connsiteY7" fmla="*/ 3328987 h 5143500"/>
                <a:gd name="connsiteX8" fmla="*/ 342900 w 2500312"/>
                <a:gd name="connsiteY8" fmla="*/ 3171825 h 5143500"/>
                <a:gd name="connsiteX9" fmla="*/ 485775 w 2500312"/>
                <a:gd name="connsiteY9" fmla="*/ 2943225 h 5143500"/>
                <a:gd name="connsiteX10" fmla="*/ 442912 w 2500312"/>
                <a:gd name="connsiteY10" fmla="*/ 2671762 h 5143500"/>
                <a:gd name="connsiteX11" fmla="*/ 257175 w 2500312"/>
                <a:gd name="connsiteY11" fmla="*/ 2628900 h 5143500"/>
                <a:gd name="connsiteX12" fmla="*/ 442912 w 2500312"/>
                <a:gd name="connsiteY12" fmla="*/ 2386012 h 5143500"/>
                <a:gd name="connsiteX13" fmla="*/ 471487 w 2500312"/>
                <a:gd name="connsiteY13" fmla="*/ 2000250 h 5143500"/>
                <a:gd name="connsiteX14" fmla="*/ 85725 w 2500312"/>
                <a:gd name="connsiteY14" fmla="*/ 1357312 h 5143500"/>
                <a:gd name="connsiteX15" fmla="*/ 0 w 2500312"/>
                <a:gd name="connsiteY15" fmla="*/ 1128712 h 5143500"/>
                <a:gd name="connsiteX16" fmla="*/ 42862 w 2500312"/>
                <a:gd name="connsiteY16" fmla="*/ 1000125 h 5143500"/>
                <a:gd name="connsiteX17" fmla="*/ 42862 w 2500312"/>
                <a:gd name="connsiteY17" fmla="*/ 657225 h 5143500"/>
                <a:gd name="connsiteX18" fmla="*/ 100012 w 2500312"/>
                <a:gd name="connsiteY18" fmla="*/ 528637 h 5143500"/>
                <a:gd name="connsiteX19" fmla="*/ 14287 w 2500312"/>
                <a:gd name="connsiteY19" fmla="*/ 242887 h 5143500"/>
                <a:gd name="connsiteX20" fmla="*/ 100012 w 2500312"/>
                <a:gd name="connsiteY20" fmla="*/ 0 h 5143500"/>
                <a:gd name="connsiteX21" fmla="*/ 371475 w 2500312"/>
                <a:gd name="connsiteY21" fmla="*/ 157162 h 5143500"/>
                <a:gd name="connsiteX22" fmla="*/ 442912 w 2500312"/>
                <a:gd name="connsiteY22" fmla="*/ 85725 h 5143500"/>
                <a:gd name="connsiteX23" fmla="*/ 685800 w 2500312"/>
                <a:gd name="connsiteY23" fmla="*/ 185737 h 5143500"/>
                <a:gd name="connsiteX24" fmla="*/ 957262 w 2500312"/>
                <a:gd name="connsiteY24" fmla="*/ 214312 h 5143500"/>
                <a:gd name="connsiteX25" fmla="*/ 1214437 w 2500312"/>
                <a:gd name="connsiteY25" fmla="*/ 228600 h 5143500"/>
                <a:gd name="connsiteX26" fmla="*/ 1371600 w 2500312"/>
                <a:gd name="connsiteY26" fmla="*/ 171450 h 5143500"/>
                <a:gd name="connsiteX27" fmla="*/ 1385887 w 2500312"/>
                <a:gd name="connsiteY27" fmla="*/ 314325 h 5143500"/>
                <a:gd name="connsiteX28" fmla="*/ 1500187 w 2500312"/>
                <a:gd name="connsiteY28" fmla="*/ 457200 h 5143500"/>
                <a:gd name="connsiteX29" fmla="*/ 1485900 w 2500312"/>
                <a:gd name="connsiteY29" fmla="*/ 614362 h 5143500"/>
                <a:gd name="connsiteX30" fmla="*/ 1228725 w 2500312"/>
                <a:gd name="connsiteY30" fmla="*/ 800100 h 5143500"/>
                <a:gd name="connsiteX31" fmla="*/ 1143000 w 2500312"/>
                <a:gd name="connsiteY31" fmla="*/ 900112 h 5143500"/>
                <a:gd name="connsiteX32" fmla="*/ 1228725 w 2500312"/>
                <a:gd name="connsiteY32" fmla="*/ 1171575 h 5143500"/>
                <a:gd name="connsiteX33" fmla="*/ 1257300 w 2500312"/>
                <a:gd name="connsiteY33" fmla="*/ 1457325 h 5143500"/>
                <a:gd name="connsiteX34" fmla="*/ 1357312 w 2500312"/>
                <a:gd name="connsiteY34" fmla="*/ 1785937 h 5143500"/>
                <a:gd name="connsiteX35" fmla="*/ 1671637 w 2500312"/>
                <a:gd name="connsiteY35" fmla="*/ 2085975 h 5143500"/>
                <a:gd name="connsiteX36" fmla="*/ 1871662 w 2500312"/>
                <a:gd name="connsiteY36" fmla="*/ 2328862 h 5143500"/>
                <a:gd name="connsiteX37" fmla="*/ 1957387 w 2500312"/>
                <a:gd name="connsiteY37" fmla="*/ 2657475 h 5143500"/>
                <a:gd name="connsiteX38" fmla="*/ 1985962 w 2500312"/>
                <a:gd name="connsiteY38" fmla="*/ 2586037 h 5143500"/>
                <a:gd name="connsiteX39" fmla="*/ 2100262 w 2500312"/>
                <a:gd name="connsiteY39" fmla="*/ 2786062 h 5143500"/>
                <a:gd name="connsiteX40" fmla="*/ 2100262 w 2500312"/>
                <a:gd name="connsiteY40" fmla="*/ 2828925 h 5143500"/>
                <a:gd name="connsiteX41" fmla="*/ 2343150 w 2500312"/>
                <a:gd name="connsiteY41" fmla="*/ 2957512 h 5143500"/>
                <a:gd name="connsiteX42" fmla="*/ 2500312 w 2500312"/>
                <a:gd name="connsiteY42" fmla="*/ 3028950 h 5143500"/>
                <a:gd name="connsiteX43" fmla="*/ 2486025 w 2500312"/>
                <a:gd name="connsiteY43" fmla="*/ 3214687 h 5143500"/>
                <a:gd name="connsiteX44" fmla="*/ 2371725 w 2500312"/>
                <a:gd name="connsiteY44" fmla="*/ 3328987 h 5143500"/>
                <a:gd name="connsiteX45" fmla="*/ 2257425 w 2500312"/>
                <a:gd name="connsiteY45" fmla="*/ 3343275 h 5143500"/>
                <a:gd name="connsiteX46" fmla="*/ 2143125 w 2500312"/>
                <a:gd name="connsiteY46" fmla="*/ 3343275 h 5143500"/>
                <a:gd name="connsiteX47" fmla="*/ 1985962 w 2500312"/>
                <a:gd name="connsiteY47" fmla="*/ 3300412 h 5143500"/>
                <a:gd name="connsiteX48" fmla="*/ 1900237 w 2500312"/>
                <a:gd name="connsiteY48" fmla="*/ 3343275 h 5143500"/>
                <a:gd name="connsiteX49" fmla="*/ 1714500 w 2500312"/>
                <a:gd name="connsiteY49" fmla="*/ 3557587 h 5143500"/>
                <a:gd name="connsiteX50" fmla="*/ 1471612 w 2500312"/>
                <a:gd name="connsiteY50" fmla="*/ 3600450 h 5143500"/>
                <a:gd name="connsiteX51" fmla="*/ 1443037 w 2500312"/>
                <a:gd name="connsiteY51" fmla="*/ 3886200 h 5143500"/>
                <a:gd name="connsiteX52" fmla="*/ 1428750 w 2500312"/>
                <a:gd name="connsiteY52" fmla="*/ 4129087 h 5143500"/>
                <a:gd name="connsiteX53" fmla="*/ 1285875 w 2500312"/>
                <a:gd name="connsiteY53" fmla="*/ 4371975 h 5143500"/>
                <a:gd name="connsiteX54" fmla="*/ 1042987 w 2500312"/>
                <a:gd name="connsiteY54" fmla="*/ 4614862 h 5143500"/>
                <a:gd name="connsiteX55" fmla="*/ 771525 w 2500312"/>
                <a:gd name="connsiteY55" fmla="*/ 4914900 h 5143500"/>
                <a:gd name="connsiteX56" fmla="*/ 500062 w 2500312"/>
                <a:gd name="connsiteY56" fmla="*/ 5143500 h 5143500"/>
                <a:gd name="connsiteX57" fmla="*/ 400050 w 2500312"/>
                <a:gd name="connsiteY57" fmla="*/ 4829175 h 5143500"/>
                <a:gd name="connsiteX58" fmla="*/ 357187 w 2500312"/>
                <a:gd name="connsiteY58" fmla="*/ 4643437 h 5143500"/>
                <a:gd name="connsiteX59" fmla="*/ 557212 w 2500312"/>
                <a:gd name="connsiteY59" fmla="*/ 4243387 h 5143500"/>
                <a:gd name="connsiteX60" fmla="*/ 471487 w 2500312"/>
                <a:gd name="connsiteY60" fmla="*/ 4457700 h 5143500"/>
                <a:gd name="connsiteX61" fmla="*/ 471487 w 2500312"/>
                <a:gd name="connsiteY61" fmla="*/ 3943350 h 5143500"/>
                <a:gd name="connsiteX62" fmla="*/ 457200 w 2500312"/>
                <a:gd name="connsiteY62" fmla="*/ 3900488 h 5143500"/>
                <a:gd name="connsiteX63" fmla="*/ 785813 w 2500312"/>
                <a:gd name="connsiteY63" fmla="*/ 384333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00312" h="5143500">
                  <a:moveTo>
                    <a:pt x="314325" y="4514850"/>
                  </a:moveTo>
                  <a:lnTo>
                    <a:pt x="571500" y="4186237"/>
                  </a:lnTo>
                  <a:lnTo>
                    <a:pt x="728662" y="3914775"/>
                  </a:lnTo>
                  <a:cubicBezTo>
                    <a:pt x="671512" y="3890962"/>
                    <a:pt x="557212" y="3848099"/>
                    <a:pt x="557212" y="3843337"/>
                  </a:cubicBezTo>
                  <a:cubicBezTo>
                    <a:pt x="557212" y="3838575"/>
                    <a:pt x="671512" y="3871912"/>
                    <a:pt x="728662" y="3886200"/>
                  </a:cubicBezTo>
                  <a:lnTo>
                    <a:pt x="628650" y="3557587"/>
                  </a:lnTo>
                  <a:lnTo>
                    <a:pt x="628650" y="3486150"/>
                  </a:lnTo>
                  <a:lnTo>
                    <a:pt x="328612" y="3328987"/>
                  </a:lnTo>
                  <a:lnTo>
                    <a:pt x="342900" y="3171825"/>
                  </a:lnTo>
                  <a:lnTo>
                    <a:pt x="485775" y="2943225"/>
                  </a:lnTo>
                  <a:lnTo>
                    <a:pt x="442912" y="2671762"/>
                  </a:lnTo>
                  <a:lnTo>
                    <a:pt x="257175" y="2628900"/>
                  </a:lnTo>
                  <a:lnTo>
                    <a:pt x="442912" y="2386012"/>
                  </a:lnTo>
                  <a:lnTo>
                    <a:pt x="471487" y="2000250"/>
                  </a:lnTo>
                  <a:lnTo>
                    <a:pt x="85725" y="1357312"/>
                  </a:lnTo>
                  <a:lnTo>
                    <a:pt x="0" y="1128712"/>
                  </a:lnTo>
                  <a:lnTo>
                    <a:pt x="42862" y="1000125"/>
                  </a:lnTo>
                  <a:lnTo>
                    <a:pt x="42862" y="657225"/>
                  </a:lnTo>
                  <a:lnTo>
                    <a:pt x="100012" y="528637"/>
                  </a:lnTo>
                  <a:lnTo>
                    <a:pt x="14287" y="242887"/>
                  </a:lnTo>
                  <a:lnTo>
                    <a:pt x="100012" y="0"/>
                  </a:lnTo>
                  <a:lnTo>
                    <a:pt x="371475" y="157162"/>
                  </a:lnTo>
                  <a:lnTo>
                    <a:pt x="442912" y="85725"/>
                  </a:lnTo>
                  <a:lnTo>
                    <a:pt x="685800" y="185737"/>
                  </a:lnTo>
                  <a:lnTo>
                    <a:pt x="957262" y="214312"/>
                  </a:lnTo>
                  <a:lnTo>
                    <a:pt x="1214437" y="228600"/>
                  </a:lnTo>
                  <a:lnTo>
                    <a:pt x="1371600" y="171450"/>
                  </a:lnTo>
                  <a:lnTo>
                    <a:pt x="1385887" y="314325"/>
                  </a:lnTo>
                  <a:lnTo>
                    <a:pt x="1500187" y="457200"/>
                  </a:lnTo>
                  <a:lnTo>
                    <a:pt x="1485900" y="614362"/>
                  </a:lnTo>
                  <a:lnTo>
                    <a:pt x="1228725" y="800100"/>
                  </a:lnTo>
                  <a:lnTo>
                    <a:pt x="1143000" y="900112"/>
                  </a:lnTo>
                  <a:lnTo>
                    <a:pt x="1228725" y="1171575"/>
                  </a:lnTo>
                  <a:lnTo>
                    <a:pt x="1257300" y="1457325"/>
                  </a:lnTo>
                  <a:lnTo>
                    <a:pt x="1357312" y="1785937"/>
                  </a:lnTo>
                  <a:lnTo>
                    <a:pt x="1671637" y="2085975"/>
                  </a:lnTo>
                  <a:lnTo>
                    <a:pt x="1871662" y="2328862"/>
                  </a:lnTo>
                  <a:lnTo>
                    <a:pt x="1957387" y="2657475"/>
                  </a:lnTo>
                  <a:lnTo>
                    <a:pt x="1985962" y="2586037"/>
                  </a:lnTo>
                  <a:lnTo>
                    <a:pt x="2100262" y="2786062"/>
                  </a:lnTo>
                  <a:lnTo>
                    <a:pt x="2100262" y="2828925"/>
                  </a:lnTo>
                  <a:lnTo>
                    <a:pt x="2343150" y="2957512"/>
                  </a:lnTo>
                  <a:lnTo>
                    <a:pt x="2500312" y="3028950"/>
                  </a:lnTo>
                  <a:lnTo>
                    <a:pt x="2486025" y="3214687"/>
                  </a:lnTo>
                  <a:lnTo>
                    <a:pt x="2371725" y="3328987"/>
                  </a:lnTo>
                  <a:lnTo>
                    <a:pt x="2257425" y="3343275"/>
                  </a:lnTo>
                  <a:lnTo>
                    <a:pt x="2143125" y="3343275"/>
                  </a:lnTo>
                  <a:lnTo>
                    <a:pt x="1985962" y="3300412"/>
                  </a:lnTo>
                  <a:lnTo>
                    <a:pt x="1900237" y="3343275"/>
                  </a:lnTo>
                  <a:lnTo>
                    <a:pt x="1714500" y="3557587"/>
                  </a:lnTo>
                  <a:lnTo>
                    <a:pt x="1471612" y="3600450"/>
                  </a:lnTo>
                  <a:lnTo>
                    <a:pt x="1443037" y="3886200"/>
                  </a:lnTo>
                  <a:lnTo>
                    <a:pt x="1428750" y="4129087"/>
                  </a:lnTo>
                  <a:lnTo>
                    <a:pt x="1285875" y="4371975"/>
                  </a:lnTo>
                  <a:lnTo>
                    <a:pt x="1042987" y="4614862"/>
                  </a:lnTo>
                  <a:lnTo>
                    <a:pt x="771525" y="4914900"/>
                  </a:lnTo>
                  <a:lnTo>
                    <a:pt x="500062" y="5143500"/>
                  </a:lnTo>
                  <a:lnTo>
                    <a:pt x="400050" y="4829175"/>
                  </a:lnTo>
                  <a:lnTo>
                    <a:pt x="357187" y="4643437"/>
                  </a:lnTo>
                  <a:lnTo>
                    <a:pt x="557212" y="4243387"/>
                  </a:lnTo>
                  <a:lnTo>
                    <a:pt x="471487" y="4457700"/>
                  </a:lnTo>
                  <a:lnTo>
                    <a:pt x="471487" y="3943350"/>
                  </a:lnTo>
                  <a:lnTo>
                    <a:pt x="457200" y="3900488"/>
                  </a:lnTo>
                  <a:lnTo>
                    <a:pt x="785813" y="3843337"/>
                  </a:lnTo>
                </a:path>
              </a:pathLst>
            </a:custGeom>
            <a:solidFill>
              <a:srgbClr val="C0504D">
                <a:alpha val="65098"/>
              </a:srgbClr>
            </a:solidFill>
            <a:ln w="25400" cap="flat" cmpd="sng" algn="ctr">
              <a:noFill/>
              <a:prstDash val="solid"/>
            </a:ln>
            <a:effectLst/>
          </p:spPr>
          <p:txBody>
            <a:bodyPr anchor="ctr"/>
            <a:lstStyle/>
            <a:p>
              <a:pPr algn="ctr" eaLnBrk="0" fontAlgn="base" hangingPunct="0">
                <a:spcBef>
                  <a:spcPct val="0"/>
                </a:spcBef>
                <a:spcAft>
                  <a:spcPct val="0"/>
                </a:spcAft>
                <a:defRPr/>
              </a:pPr>
              <a:endParaRPr lang="en-GB" kern="0">
                <a:solidFill>
                  <a:prstClr val="white"/>
                </a:solidFill>
                <a:latin typeface="Calibri"/>
              </a:endParaRPr>
            </a:p>
          </p:txBody>
        </p:sp>
        <p:sp>
          <p:nvSpPr>
            <p:cNvPr id="76" name="Freeform 75"/>
            <p:cNvSpPr/>
            <p:nvPr/>
          </p:nvSpPr>
          <p:spPr>
            <a:xfrm>
              <a:off x="3857694" y="3552260"/>
              <a:ext cx="4324281" cy="2334432"/>
            </a:xfrm>
            <a:custGeom>
              <a:avLst/>
              <a:gdLst>
                <a:gd name="connsiteX0" fmla="*/ 581025 w 4324350"/>
                <a:gd name="connsiteY0" fmla="*/ 714375 h 2333625"/>
                <a:gd name="connsiteX1" fmla="*/ 381000 w 4324350"/>
                <a:gd name="connsiteY1" fmla="*/ 857250 h 2333625"/>
                <a:gd name="connsiteX2" fmla="*/ 504825 w 4324350"/>
                <a:gd name="connsiteY2" fmla="*/ 1038225 h 2333625"/>
                <a:gd name="connsiteX3" fmla="*/ 457200 w 4324350"/>
                <a:gd name="connsiteY3" fmla="*/ 1209675 h 2333625"/>
                <a:gd name="connsiteX4" fmla="*/ 161925 w 4324350"/>
                <a:gd name="connsiteY4" fmla="*/ 1257300 h 2333625"/>
                <a:gd name="connsiteX5" fmla="*/ 0 w 4324350"/>
                <a:gd name="connsiteY5" fmla="*/ 1419225 h 2333625"/>
                <a:gd name="connsiteX6" fmla="*/ 57150 w 4324350"/>
                <a:gd name="connsiteY6" fmla="*/ 1714500 h 2333625"/>
                <a:gd name="connsiteX7" fmla="*/ 85725 w 4324350"/>
                <a:gd name="connsiteY7" fmla="*/ 1895475 h 2333625"/>
                <a:gd name="connsiteX8" fmla="*/ 180975 w 4324350"/>
                <a:gd name="connsiteY8" fmla="*/ 1971675 h 2333625"/>
                <a:gd name="connsiteX9" fmla="*/ 409575 w 4324350"/>
                <a:gd name="connsiteY9" fmla="*/ 2000250 h 2333625"/>
                <a:gd name="connsiteX10" fmla="*/ 571500 w 4324350"/>
                <a:gd name="connsiteY10" fmla="*/ 1962150 h 2333625"/>
                <a:gd name="connsiteX11" fmla="*/ 647700 w 4324350"/>
                <a:gd name="connsiteY11" fmla="*/ 2085975 h 2333625"/>
                <a:gd name="connsiteX12" fmla="*/ 762000 w 4324350"/>
                <a:gd name="connsiteY12" fmla="*/ 2076450 h 2333625"/>
                <a:gd name="connsiteX13" fmla="*/ 790575 w 4324350"/>
                <a:gd name="connsiteY13" fmla="*/ 2228850 h 2333625"/>
                <a:gd name="connsiteX14" fmla="*/ 866775 w 4324350"/>
                <a:gd name="connsiteY14" fmla="*/ 2152650 h 2333625"/>
                <a:gd name="connsiteX15" fmla="*/ 876300 w 4324350"/>
                <a:gd name="connsiteY15" fmla="*/ 2152650 h 2333625"/>
                <a:gd name="connsiteX16" fmla="*/ 876300 w 4324350"/>
                <a:gd name="connsiteY16" fmla="*/ 2152650 h 2333625"/>
                <a:gd name="connsiteX17" fmla="*/ 952500 w 4324350"/>
                <a:gd name="connsiteY17" fmla="*/ 2171700 h 2333625"/>
                <a:gd name="connsiteX18" fmla="*/ 1123950 w 4324350"/>
                <a:gd name="connsiteY18" fmla="*/ 2162175 h 2333625"/>
                <a:gd name="connsiteX19" fmla="*/ 1409700 w 4324350"/>
                <a:gd name="connsiteY19" fmla="*/ 2162175 h 2333625"/>
                <a:gd name="connsiteX20" fmla="*/ 1581150 w 4324350"/>
                <a:gd name="connsiteY20" fmla="*/ 2105025 h 2333625"/>
                <a:gd name="connsiteX21" fmla="*/ 1924050 w 4324350"/>
                <a:gd name="connsiteY21" fmla="*/ 2143125 h 2333625"/>
                <a:gd name="connsiteX22" fmla="*/ 2095500 w 4324350"/>
                <a:gd name="connsiteY22" fmla="*/ 2219325 h 2333625"/>
                <a:gd name="connsiteX23" fmla="*/ 2324100 w 4324350"/>
                <a:gd name="connsiteY23" fmla="*/ 2333625 h 2333625"/>
                <a:gd name="connsiteX24" fmla="*/ 2581275 w 4324350"/>
                <a:gd name="connsiteY24" fmla="*/ 2314575 h 2333625"/>
                <a:gd name="connsiteX25" fmla="*/ 2771775 w 4324350"/>
                <a:gd name="connsiteY25" fmla="*/ 2238375 h 2333625"/>
                <a:gd name="connsiteX26" fmla="*/ 2990850 w 4324350"/>
                <a:gd name="connsiteY26" fmla="*/ 2047875 h 2333625"/>
                <a:gd name="connsiteX27" fmla="*/ 3571875 w 4324350"/>
                <a:gd name="connsiteY27" fmla="*/ 1914525 h 2333625"/>
                <a:gd name="connsiteX28" fmla="*/ 3543300 w 4324350"/>
                <a:gd name="connsiteY28" fmla="*/ 1990725 h 2333625"/>
                <a:gd name="connsiteX29" fmla="*/ 3514725 w 4324350"/>
                <a:gd name="connsiteY29" fmla="*/ 2066925 h 2333625"/>
                <a:gd name="connsiteX30" fmla="*/ 3609975 w 4324350"/>
                <a:gd name="connsiteY30" fmla="*/ 2190750 h 2333625"/>
                <a:gd name="connsiteX31" fmla="*/ 4029075 w 4324350"/>
                <a:gd name="connsiteY31" fmla="*/ 2181225 h 2333625"/>
                <a:gd name="connsiteX32" fmla="*/ 4038600 w 4324350"/>
                <a:gd name="connsiteY32" fmla="*/ 2114550 h 2333625"/>
                <a:gd name="connsiteX33" fmla="*/ 4248150 w 4324350"/>
                <a:gd name="connsiteY33" fmla="*/ 1981200 h 2333625"/>
                <a:gd name="connsiteX34" fmla="*/ 4324350 w 4324350"/>
                <a:gd name="connsiteY34" fmla="*/ 1914525 h 2333625"/>
                <a:gd name="connsiteX35" fmla="*/ 4219575 w 4324350"/>
                <a:gd name="connsiteY35" fmla="*/ 1838325 h 2333625"/>
                <a:gd name="connsiteX36" fmla="*/ 4200525 w 4324350"/>
                <a:gd name="connsiteY36" fmla="*/ 1638300 h 2333625"/>
                <a:gd name="connsiteX37" fmla="*/ 4314825 w 4324350"/>
                <a:gd name="connsiteY37" fmla="*/ 1543050 h 2333625"/>
                <a:gd name="connsiteX38" fmla="*/ 4276725 w 4324350"/>
                <a:gd name="connsiteY38" fmla="*/ 1362075 h 2333625"/>
                <a:gd name="connsiteX39" fmla="*/ 4010025 w 4324350"/>
                <a:gd name="connsiteY39" fmla="*/ 990600 h 2333625"/>
                <a:gd name="connsiteX40" fmla="*/ 4010025 w 4324350"/>
                <a:gd name="connsiteY40" fmla="*/ 838200 h 2333625"/>
                <a:gd name="connsiteX41" fmla="*/ 3810000 w 4324350"/>
                <a:gd name="connsiteY41" fmla="*/ 638175 h 2333625"/>
                <a:gd name="connsiteX42" fmla="*/ 3648075 w 4324350"/>
                <a:gd name="connsiteY42" fmla="*/ 428625 h 2333625"/>
                <a:gd name="connsiteX43" fmla="*/ 3657600 w 4324350"/>
                <a:gd name="connsiteY43" fmla="*/ 228600 h 2333625"/>
                <a:gd name="connsiteX44" fmla="*/ 3657600 w 4324350"/>
                <a:gd name="connsiteY44" fmla="*/ 38100 h 2333625"/>
                <a:gd name="connsiteX45" fmla="*/ 3533775 w 4324350"/>
                <a:gd name="connsiteY45" fmla="*/ 9525 h 2333625"/>
                <a:gd name="connsiteX46" fmla="*/ 3286125 w 4324350"/>
                <a:gd name="connsiteY46" fmla="*/ 47625 h 2333625"/>
                <a:gd name="connsiteX47" fmla="*/ 3019425 w 4324350"/>
                <a:gd name="connsiteY47" fmla="*/ 0 h 2333625"/>
                <a:gd name="connsiteX48" fmla="*/ 2876550 w 4324350"/>
                <a:gd name="connsiteY48" fmla="*/ 104775 h 2333625"/>
                <a:gd name="connsiteX49" fmla="*/ 2828925 w 4324350"/>
                <a:gd name="connsiteY49" fmla="*/ 200025 h 2333625"/>
                <a:gd name="connsiteX50" fmla="*/ 2952750 w 4324350"/>
                <a:gd name="connsiteY50" fmla="*/ 209550 h 2333625"/>
                <a:gd name="connsiteX51" fmla="*/ 2933700 w 4324350"/>
                <a:gd name="connsiteY51" fmla="*/ 304800 h 2333625"/>
                <a:gd name="connsiteX52" fmla="*/ 3076575 w 4324350"/>
                <a:gd name="connsiteY52" fmla="*/ 266700 h 2333625"/>
                <a:gd name="connsiteX53" fmla="*/ 3028950 w 4324350"/>
                <a:gd name="connsiteY53" fmla="*/ 419100 h 2333625"/>
                <a:gd name="connsiteX54" fmla="*/ 3095625 w 4324350"/>
                <a:gd name="connsiteY54" fmla="*/ 457200 h 2333625"/>
                <a:gd name="connsiteX55" fmla="*/ 3095625 w 4324350"/>
                <a:gd name="connsiteY55" fmla="*/ 561975 h 2333625"/>
                <a:gd name="connsiteX56" fmla="*/ 3095625 w 4324350"/>
                <a:gd name="connsiteY56" fmla="*/ 685800 h 2333625"/>
                <a:gd name="connsiteX57" fmla="*/ 2867025 w 4324350"/>
                <a:gd name="connsiteY57" fmla="*/ 752475 h 2333625"/>
                <a:gd name="connsiteX58" fmla="*/ 2628900 w 4324350"/>
                <a:gd name="connsiteY58" fmla="*/ 752475 h 2333625"/>
                <a:gd name="connsiteX59" fmla="*/ 2476500 w 4324350"/>
                <a:gd name="connsiteY59" fmla="*/ 714375 h 2333625"/>
                <a:gd name="connsiteX60" fmla="*/ 2105025 w 4324350"/>
                <a:gd name="connsiteY60" fmla="*/ 857250 h 2333625"/>
                <a:gd name="connsiteX61" fmla="*/ 2200275 w 4324350"/>
                <a:gd name="connsiteY61" fmla="*/ 962025 h 2333625"/>
                <a:gd name="connsiteX62" fmla="*/ 2181225 w 4324350"/>
                <a:gd name="connsiteY62" fmla="*/ 1114425 h 2333625"/>
                <a:gd name="connsiteX63" fmla="*/ 2028825 w 4324350"/>
                <a:gd name="connsiteY63" fmla="*/ 1000125 h 2333625"/>
                <a:gd name="connsiteX64" fmla="*/ 1866900 w 4324350"/>
                <a:gd name="connsiteY64" fmla="*/ 1181100 h 2333625"/>
                <a:gd name="connsiteX65" fmla="*/ 1771650 w 4324350"/>
                <a:gd name="connsiteY65" fmla="*/ 1266825 h 2333625"/>
                <a:gd name="connsiteX66" fmla="*/ 1504950 w 4324350"/>
                <a:gd name="connsiteY66" fmla="*/ 1362075 h 2333625"/>
                <a:gd name="connsiteX67" fmla="*/ 1543050 w 4324350"/>
                <a:gd name="connsiteY67" fmla="*/ 1200150 h 2333625"/>
                <a:gd name="connsiteX68" fmla="*/ 1438275 w 4324350"/>
                <a:gd name="connsiteY68" fmla="*/ 1095375 h 2333625"/>
                <a:gd name="connsiteX69" fmla="*/ 1276350 w 4324350"/>
                <a:gd name="connsiteY69" fmla="*/ 1123950 h 2333625"/>
                <a:gd name="connsiteX70" fmla="*/ 1228725 w 4324350"/>
                <a:gd name="connsiteY70" fmla="*/ 1019175 h 2333625"/>
                <a:gd name="connsiteX71" fmla="*/ 1123950 w 4324350"/>
                <a:gd name="connsiteY71" fmla="*/ 942975 h 2333625"/>
                <a:gd name="connsiteX72" fmla="*/ 990600 w 4324350"/>
                <a:gd name="connsiteY72" fmla="*/ 866775 h 2333625"/>
                <a:gd name="connsiteX73" fmla="*/ 990600 w 4324350"/>
                <a:gd name="connsiteY73" fmla="*/ 714375 h 2333625"/>
                <a:gd name="connsiteX74" fmla="*/ 981075 w 4324350"/>
                <a:gd name="connsiteY74" fmla="*/ 581025 h 2333625"/>
                <a:gd name="connsiteX75" fmla="*/ 847725 w 4324350"/>
                <a:gd name="connsiteY75" fmla="*/ 685800 h 2333625"/>
                <a:gd name="connsiteX76" fmla="*/ 714375 w 4324350"/>
                <a:gd name="connsiteY76" fmla="*/ 723900 h 2333625"/>
                <a:gd name="connsiteX77" fmla="*/ 581025 w 4324350"/>
                <a:gd name="connsiteY77" fmla="*/ 71437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324350" h="2333625">
                  <a:moveTo>
                    <a:pt x="581025" y="714375"/>
                  </a:moveTo>
                  <a:lnTo>
                    <a:pt x="381000" y="857250"/>
                  </a:lnTo>
                  <a:lnTo>
                    <a:pt x="504825" y="1038225"/>
                  </a:lnTo>
                  <a:lnTo>
                    <a:pt x="457200" y="1209675"/>
                  </a:lnTo>
                  <a:lnTo>
                    <a:pt x="161925" y="1257300"/>
                  </a:lnTo>
                  <a:lnTo>
                    <a:pt x="0" y="1419225"/>
                  </a:lnTo>
                  <a:lnTo>
                    <a:pt x="57150" y="1714500"/>
                  </a:lnTo>
                  <a:lnTo>
                    <a:pt x="85725" y="1895475"/>
                  </a:lnTo>
                  <a:lnTo>
                    <a:pt x="180975" y="1971675"/>
                  </a:lnTo>
                  <a:lnTo>
                    <a:pt x="409575" y="2000250"/>
                  </a:lnTo>
                  <a:lnTo>
                    <a:pt x="571500" y="1962150"/>
                  </a:lnTo>
                  <a:lnTo>
                    <a:pt x="647700" y="2085975"/>
                  </a:lnTo>
                  <a:lnTo>
                    <a:pt x="762000" y="2076450"/>
                  </a:lnTo>
                  <a:lnTo>
                    <a:pt x="790575" y="2228850"/>
                  </a:lnTo>
                  <a:cubicBezTo>
                    <a:pt x="833295" y="2169041"/>
                    <a:pt x="816237" y="2165284"/>
                    <a:pt x="866775" y="2152650"/>
                  </a:cubicBezTo>
                  <a:cubicBezTo>
                    <a:pt x="869855" y="2151880"/>
                    <a:pt x="873125" y="2152650"/>
                    <a:pt x="876300" y="2152650"/>
                  </a:cubicBezTo>
                  <a:lnTo>
                    <a:pt x="876300" y="2152650"/>
                  </a:lnTo>
                  <a:lnTo>
                    <a:pt x="952500" y="2171700"/>
                  </a:lnTo>
                  <a:lnTo>
                    <a:pt x="1123950" y="2162175"/>
                  </a:lnTo>
                  <a:lnTo>
                    <a:pt x="1409700" y="2162175"/>
                  </a:lnTo>
                  <a:lnTo>
                    <a:pt x="1581150" y="2105025"/>
                  </a:lnTo>
                  <a:lnTo>
                    <a:pt x="1924050" y="2143125"/>
                  </a:lnTo>
                  <a:lnTo>
                    <a:pt x="2095500" y="2219325"/>
                  </a:lnTo>
                  <a:lnTo>
                    <a:pt x="2324100" y="2333625"/>
                  </a:lnTo>
                  <a:lnTo>
                    <a:pt x="2581275" y="2314575"/>
                  </a:lnTo>
                  <a:lnTo>
                    <a:pt x="2771775" y="2238375"/>
                  </a:lnTo>
                  <a:lnTo>
                    <a:pt x="2990850" y="2047875"/>
                  </a:lnTo>
                  <a:lnTo>
                    <a:pt x="3571875" y="1914525"/>
                  </a:lnTo>
                  <a:lnTo>
                    <a:pt x="3543300" y="1990725"/>
                  </a:lnTo>
                  <a:lnTo>
                    <a:pt x="3514725" y="2066925"/>
                  </a:lnTo>
                  <a:lnTo>
                    <a:pt x="3609975" y="2190750"/>
                  </a:lnTo>
                  <a:lnTo>
                    <a:pt x="4029075" y="2181225"/>
                  </a:lnTo>
                  <a:lnTo>
                    <a:pt x="4038600" y="2114550"/>
                  </a:lnTo>
                  <a:lnTo>
                    <a:pt x="4248150" y="1981200"/>
                  </a:lnTo>
                  <a:lnTo>
                    <a:pt x="4324350" y="1914525"/>
                  </a:lnTo>
                  <a:lnTo>
                    <a:pt x="4219575" y="1838325"/>
                  </a:lnTo>
                  <a:lnTo>
                    <a:pt x="4200525" y="1638300"/>
                  </a:lnTo>
                  <a:lnTo>
                    <a:pt x="4314825" y="1543050"/>
                  </a:lnTo>
                  <a:lnTo>
                    <a:pt x="4276725" y="1362075"/>
                  </a:lnTo>
                  <a:lnTo>
                    <a:pt x="4010025" y="990600"/>
                  </a:lnTo>
                  <a:lnTo>
                    <a:pt x="4010025" y="838200"/>
                  </a:lnTo>
                  <a:lnTo>
                    <a:pt x="3810000" y="638175"/>
                  </a:lnTo>
                  <a:lnTo>
                    <a:pt x="3648075" y="428625"/>
                  </a:lnTo>
                  <a:lnTo>
                    <a:pt x="3657600" y="228600"/>
                  </a:lnTo>
                  <a:lnTo>
                    <a:pt x="3657600" y="38100"/>
                  </a:lnTo>
                  <a:lnTo>
                    <a:pt x="3533775" y="9525"/>
                  </a:lnTo>
                  <a:lnTo>
                    <a:pt x="3286125" y="47625"/>
                  </a:lnTo>
                  <a:lnTo>
                    <a:pt x="3019425" y="0"/>
                  </a:lnTo>
                  <a:lnTo>
                    <a:pt x="2876550" y="104775"/>
                  </a:lnTo>
                  <a:lnTo>
                    <a:pt x="2828925" y="200025"/>
                  </a:lnTo>
                  <a:lnTo>
                    <a:pt x="2952750" y="209550"/>
                  </a:lnTo>
                  <a:lnTo>
                    <a:pt x="2933700" y="304800"/>
                  </a:lnTo>
                  <a:lnTo>
                    <a:pt x="3076575" y="266700"/>
                  </a:lnTo>
                  <a:lnTo>
                    <a:pt x="3028950" y="419100"/>
                  </a:lnTo>
                  <a:lnTo>
                    <a:pt x="3095625" y="457200"/>
                  </a:lnTo>
                  <a:lnTo>
                    <a:pt x="3095625" y="561975"/>
                  </a:lnTo>
                  <a:lnTo>
                    <a:pt x="3095625" y="685800"/>
                  </a:lnTo>
                  <a:lnTo>
                    <a:pt x="2867025" y="752475"/>
                  </a:lnTo>
                  <a:lnTo>
                    <a:pt x="2628900" y="752475"/>
                  </a:lnTo>
                  <a:lnTo>
                    <a:pt x="2476500" y="714375"/>
                  </a:lnTo>
                  <a:lnTo>
                    <a:pt x="2105025" y="857250"/>
                  </a:lnTo>
                  <a:lnTo>
                    <a:pt x="2200275" y="962025"/>
                  </a:lnTo>
                  <a:lnTo>
                    <a:pt x="2181225" y="1114425"/>
                  </a:lnTo>
                  <a:lnTo>
                    <a:pt x="2028825" y="1000125"/>
                  </a:lnTo>
                  <a:lnTo>
                    <a:pt x="1866900" y="1181100"/>
                  </a:lnTo>
                  <a:lnTo>
                    <a:pt x="1771650" y="1266825"/>
                  </a:lnTo>
                  <a:lnTo>
                    <a:pt x="1504950" y="1362075"/>
                  </a:lnTo>
                  <a:lnTo>
                    <a:pt x="1543050" y="1200150"/>
                  </a:lnTo>
                  <a:lnTo>
                    <a:pt x="1438275" y="1095375"/>
                  </a:lnTo>
                  <a:lnTo>
                    <a:pt x="1276350" y="1123950"/>
                  </a:lnTo>
                  <a:lnTo>
                    <a:pt x="1228725" y="1019175"/>
                  </a:lnTo>
                  <a:lnTo>
                    <a:pt x="1123950" y="942975"/>
                  </a:lnTo>
                  <a:lnTo>
                    <a:pt x="990600" y="866775"/>
                  </a:lnTo>
                  <a:lnTo>
                    <a:pt x="990600" y="714375"/>
                  </a:lnTo>
                  <a:lnTo>
                    <a:pt x="981075" y="581025"/>
                  </a:lnTo>
                  <a:lnTo>
                    <a:pt x="847725" y="685800"/>
                  </a:lnTo>
                  <a:lnTo>
                    <a:pt x="714375" y="723900"/>
                  </a:lnTo>
                  <a:lnTo>
                    <a:pt x="581025" y="714375"/>
                  </a:lnTo>
                  <a:close/>
                </a:path>
              </a:pathLst>
            </a:custGeom>
            <a:solidFill>
              <a:srgbClr val="C0504D">
                <a:alpha val="65098"/>
              </a:srgbClr>
            </a:solidFill>
            <a:ln w="25400" cap="flat" cmpd="sng" algn="ctr">
              <a:noFill/>
              <a:prstDash val="solid"/>
            </a:ln>
            <a:effectLst/>
          </p:spPr>
          <p:txBody>
            <a:bodyPr anchor="ctr"/>
            <a:lstStyle/>
            <a:p>
              <a:pPr algn="ctr" eaLnBrk="0" fontAlgn="base" hangingPunct="0">
                <a:spcBef>
                  <a:spcPct val="0"/>
                </a:spcBef>
                <a:spcAft>
                  <a:spcPct val="0"/>
                </a:spcAft>
                <a:defRPr/>
              </a:pPr>
              <a:endParaRPr lang="en-GB" kern="0">
                <a:solidFill>
                  <a:prstClr val="white"/>
                </a:solidFill>
                <a:latin typeface="Calibri"/>
              </a:endParaRPr>
            </a:p>
          </p:txBody>
        </p:sp>
      </p:grpSp>
      <p:sp>
        <p:nvSpPr>
          <p:cNvPr id="77" name="Rectangle 76"/>
          <p:cNvSpPr/>
          <p:nvPr/>
        </p:nvSpPr>
        <p:spPr>
          <a:xfrm>
            <a:off x="7333122" y="2462212"/>
            <a:ext cx="3276600" cy="509588"/>
          </a:xfrm>
          <a:prstGeom prst="rect">
            <a:avLst/>
          </a:prstGeom>
          <a:solidFill>
            <a:srgbClr val="F79646">
              <a:lumMod val="40000"/>
              <a:lumOff val="60000"/>
            </a:srgbClr>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eaLnBrk="0" fontAlgn="base" hangingPunct="0">
              <a:spcBef>
                <a:spcPct val="0"/>
              </a:spcBef>
              <a:spcAft>
                <a:spcPct val="0"/>
              </a:spcAft>
              <a:defRPr/>
            </a:pPr>
            <a:r>
              <a:rPr lang="en-GB" sz="2200" kern="0" dirty="0">
                <a:solidFill>
                  <a:prstClr val="black"/>
                </a:solidFill>
                <a:latin typeface="Calibri"/>
              </a:rPr>
              <a:t>Affected Districts:	6</a:t>
            </a:r>
          </a:p>
        </p:txBody>
      </p:sp>
      <p:sp>
        <p:nvSpPr>
          <p:cNvPr id="78" name="Freeform 77"/>
          <p:cNvSpPr/>
          <p:nvPr/>
        </p:nvSpPr>
        <p:spPr>
          <a:xfrm>
            <a:off x="6887035" y="3673475"/>
            <a:ext cx="3979862" cy="2678113"/>
          </a:xfrm>
          <a:custGeom>
            <a:avLst/>
            <a:gdLst>
              <a:gd name="connsiteX0" fmla="*/ 28575 w 3219450"/>
              <a:gd name="connsiteY0" fmla="*/ 2143125 h 2352675"/>
              <a:gd name="connsiteX1" fmla="*/ 0 w 3219450"/>
              <a:gd name="connsiteY1" fmla="*/ 2038350 h 2352675"/>
              <a:gd name="connsiteX2" fmla="*/ 47625 w 3219450"/>
              <a:gd name="connsiteY2" fmla="*/ 1847850 h 2352675"/>
              <a:gd name="connsiteX3" fmla="*/ 190500 w 3219450"/>
              <a:gd name="connsiteY3" fmla="*/ 1743075 h 2352675"/>
              <a:gd name="connsiteX4" fmla="*/ 247650 w 3219450"/>
              <a:gd name="connsiteY4" fmla="*/ 1733550 h 2352675"/>
              <a:gd name="connsiteX5" fmla="*/ 266700 w 3219450"/>
              <a:gd name="connsiteY5" fmla="*/ 1590675 h 2352675"/>
              <a:gd name="connsiteX6" fmla="*/ 295275 w 3219450"/>
              <a:gd name="connsiteY6" fmla="*/ 1438275 h 2352675"/>
              <a:gd name="connsiteX7" fmla="*/ 400050 w 3219450"/>
              <a:gd name="connsiteY7" fmla="*/ 1333500 h 2352675"/>
              <a:gd name="connsiteX8" fmla="*/ 514350 w 3219450"/>
              <a:gd name="connsiteY8" fmla="*/ 1314450 h 2352675"/>
              <a:gd name="connsiteX9" fmla="*/ 800100 w 3219450"/>
              <a:gd name="connsiteY9" fmla="*/ 1143000 h 2352675"/>
              <a:gd name="connsiteX10" fmla="*/ 885825 w 3219450"/>
              <a:gd name="connsiteY10" fmla="*/ 952500 h 2352675"/>
              <a:gd name="connsiteX11" fmla="*/ 1047750 w 3219450"/>
              <a:gd name="connsiteY11" fmla="*/ 1123950 h 2352675"/>
              <a:gd name="connsiteX12" fmla="*/ 1085850 w 3219450"/>
              <a:gd name="connsiteY12" fmla="*/ 1000125 h 2352675"/>
              <a:gd name="connsiteX13" fmla="*/ 1019175 w 3219450"/>
              <a:gd name="connsiteY13" fmla="*/ 904875 h 2352675"/>
              <a:gd name="connsiteX14" fmla="*/ 981075 w 3219450"/>
              <a:gd name="connsiteY14" fmla="*/ 857250 h 2352675"/>
              <a:gd name="connsiteX15" fmla="*/ 1333500 w 3219450"/>
              <a:gd name="connsiteY15" fmla="*/ 723900 h 2352675"/>
              <a:gd name="connsiteX16" fmla="*/ 1562100 w 3219450"/>
              <a:gd name="connsiteY16" fmla="*/ 771525 h 2352675"/>
              <a:gd name="connsiteX17" fmla="*/ 1847850 w 3219450"/>
              <a:gd name="connsiteY17" fmla="*/ 733425 h 2352675"/>
              <a:gd name="connsiteX18" fmla="*/ 1981200 w 3219450"/>
              <a:gd name="connsiteY18" fmla="*/ 676275 h 2352675"/>
              <a:gd name="connsiteX19" fmla="*/ 1990725 w 3219450"/>
              <a:gd name="connsiteY19" fmla="*/ 542925 h 2352675"/>
              <a:gd name="connsiteX20" fmla="*/ 2000250 w 3219450"/>
              <a:gd name="connsiteY20" fmla="*/ 447675 h 2352675"/>
              <a:gd name="connsiteX21" fmla="*/ 1905000 w 3219450"/>
              <a:gd name="connsiteY21" fmla="*/ 447675 h 2352675"/>
              <a:gd name="connsiteX22" fmla="*/ 1933575 w 3219450"/>
              <a:gd name="connsiteY22" fmla="*/ 304800 h 2352675"/>
              <a:gd name="connsiteX23" fmla="*/ 1866900 w 3219450"/>
              <a:gd name="connsiteY23" fmla="*/ 285750 h 2352675"/>
              <a:gd name="connsiteX24" fmla="*/ 1800225 w 3219450"/>
              <a:gd name="connsiteY24" fmla="*/ 219075 h 2352675"/>
              <a:gd name="connsiteX25" fmla="*/ 1676400 w 3219450"/>
              <a:gd name="connsiteY25" fmla="*/ 200025 h 2352675"/>
              <a:gd name="connsiteX26" fmla="*/ 1866900 w 3219450"/>
              <a:gd name="connsiteY26" fmla="*/ 0 h 2352675"/>
              <a:gd name="connsiteX27" fmla="*/ 2143125 w 3219450"/>
              <a:gd name="connsiteY27" fmla="*/ 47625 h 2352675"/>
              <a:gd name="connsiteX28" fmla="*/ 2505075 w 3219450"/>
              <a:gd name="connsiteY28" fmla="*/ 9525 h 2352675"/>
              <a:gd name="connsiteX29" fmla="*/ 2533650 w 3219450"/>
              <a:gd name="connsiteY29" fmla="*/ 428625 h 2352675"/>
              <a:gd name="connsiteX30" fmla="*/ 2895600 w 3219450"/>
              <a:gd name="connsiteY30" fmla="*/ 876300 h 2352675"/>
              <a:gd name="connsiteX31" fmla="*/ 2895600 w 3219450"/>
              <a:gd name="connsiteY31" fmla="*/ 1009650 h 2352675"/>
              <a:gd name="connsiteX32" fmla="*/ 3181350 w 3219450"/>
              <a:gd name="connsiteY32" fmla="*/ 1438275 h 2352675"/>
              <a:gd name="connsiteX33" fmla="*/ 3209925 w 3219450"/>
              <a:gd name="connsiteY33" fmla="*/ 1562100 h 2352675"/>
              <a:gd name="connsiteX34" fmla="*/ 3076575 w 3219450"/>
              <a:gd name="connsiteY34" fmla="*/ 1647825 h 2352675"/>
              <a:gd name="connsiteX35" fmla="*/ 3114675 w 3219450"/>
              <a:gd name="connsiteY35" fmla="*/ 1866900 h 2352675"/>
              <a:gd name="connsiteX36" fmla="*/ 3219450 w 3219450"/>
              <a:gd name="connsiteY36" fmla="*/ 1943100 h 2352675"/>
              <a:gd name="connsiteX37" fmla="*/ 2924175 w 3219450"/>
              <a:gd name="connsiteY37" fmla="*/ 2114550 h 2352675"/>
              <a:gd name="connsiteX38" fmla="*/ 2924175 w 3219450"/>
              <a:gd name="connsiteY38" fmla="*/ 2200275 h 2352675"/>
              <a:gd name="connsiteX39" fmla="*/ 2466975 w 3219450"/>
              <a:gd name="connsiteY39" fmla="*/ 2209800 h 2352675"/>
              <a:gd name="connsiteX40" fmla="*/ 2409825 w 3219450"/>
              <a:gd name="connsiteY40" fmla="*/ 2076450 h 2352675"/>
              <a:gd name="connsiteX41" fmla="*/ 2447925 w 3219450"/>
              <a:gd name="connsiteY41" fmla="*/ 1914525 h 2352675"/>
              <a:gd name="connsiteX42" fmla="*/ 1866900 w 3219450"/>
              <a:gd name="connsiteY42" fmla="*/ 2047875 h 2352675"/>
              <a:gd name="connsiteX43" fmla="*/ 1628775 w 3219450"/>
              <a:gd name="connsiteY43" fmla="*/ 2257425 h 2352675"/>
              <a:gd name="connsiteX44" fmla="*/ 1428750 w 3219450"/>
              <a:gd name="connsiteY44" fmla="*/ 2333625 h 2352675"/>
              <a:gd name="connsiteX45" fmla="*/ 1171575 w 3219450"/>
              <a:gd name="connsiteY45" fmla="*/ 2352675 h 2352675"/>
              <a:gd name="connsiteX46" fmla="*/ 790575 w 3219450"/>
              <a:gd name="connsiteY46" fmla="*/ 2143125 h 2352675"/>
              <a:gd name="connsiteX47" fmla="*/ 485775 w 3219450"/>
              <a:gd name="connsiteY47" fmla="*/ 2133600 h 2352675"/>
              <a:gd name="connsiteX48" fmla="*/ 314325 w 3219450"/>
              <a:gd name="connsiteY48" fmla="*/ 2181225 h 2352675"/>
              <a:gd name="connsiteX49" fmla="*/ 114300 w 3219450"/>
              <a:gd name="connsiteY49" fmla="*/ 2181225 h 2352675"/>
              <a:gd name="connsiteX50" fmla="*/ 28575 w 3219450"/>
              <a:gd name="connsiteY50" fmla="*/ 2143125 h 235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19450" h="2352675">
                <a:moveTo>
                  <a:pt x="28575" y="2143125"/>
                </a:moveTo>
                <a:lnTo>
                  <a:pt x="0" y="2038350"/>
                </a:lnTo>
                <a:lnTo>
                  <a:pt x="47625" y="1847850"/>
                </a:lnTo>
                <a:lnTo>
                  <a:pt x="190500" y="1743075"/>
                </a:lnTo>
                <a:lnTo>
                  <a:pt x="247650" y="1733550"/>
                </a:lnTo>
                <a:lnTo>
                  <a:pt x="266700" y="1590675"/>
                </a:lnTo>
                <a:lnTo>
                  <a:pt x="295275" y="1438275"/>
                </a:lnTo>
                <a:lnTo>
                  <a:pt x="400050" y="1333500"/>
                </a:lnTo>
                <a:lnTo>
                  <a:pt x="514350" y="1314450"/>
                </a:lnTo>
                <a:lnTo>
                  <a:pt x="800100" y="1143000"/>
                </a:lnTo>
                <a:lnTo>
                  <a:pt x="885825" y="952500"/>
                </a:lnTo>
                <a:lnTo>
                  <a:pt x="1047750" y="1123950"/>
                </a:lnTo>
                <a:lnTo>
                  <a:pt x="1085850" y="1000125"/>
                </a:lnTo>
                <a:lnTo>
                  <a:pt x="1019175" y="904875"/>
                </a:lnTo>
                <a:lnTo>
                  <a:pt x="981075" y="857250"/>
                </a:lnTo>
                <a:lnTo>
                  <a:pt x="1333500" y="723900"/>
                </a:lnTo>
                <a:lnTo>
                  <a:pt x="1562100" y="771525"/>
                </a:lnTo>
                <a:lnTo>
                  <a:pt x="1847850" y="733425"/>
                </a:lnTo>
                <a:lnTo>
                  <a:pt x="1981200" y="676275"/>
                </a:lnTo>
                <a:lnTo>
                  <a:pt x="1990725" y="542925"/>
                </a:lnTo>
                <a:lnTo>
                  <a:pt x="2000250" y="447675"/>
                </a:lnTo>
                <a:lnTo>
                  <a:pt x="1905000" y="447675"/>
                </a:lnTo>
                <a:lnTo>
                  <a:pt x="1933575" y="304800"/>
                </a:lnTo>
                <a:lnTo>
                  <a:pt x="1866900" y="285750"/>
                </a:lnTo>
                <a:lnTo>
                  <a:pt x="1800225" y="219075"/>
                </a:lnTo>
                <a:lnTo>
                  <a:pt x="1676400" y="200025"/>
                </a:lnTo>
                <a:lnTo>
                  <a:pt x="1866900" y="0"/>
                </a:lnTo>
                <a:lnTo>
                  <a:pt x="2143125" y="47625"/>
                </a:lnTo>
                <a:lnTo>
                  <a:pt x="2505075" y="9525"/>
                </a:lnTo>
                <a:lnTo>
                  <a:pt x="2533650" y="428625"/>
                </a:lnTo>
                <a:lnTo>
                  <a:pt x="2895600" y="876300"/>
                </a:lnTo>
                <a:lnTo>
                  <a:pt x="2895600" y="1009650"/>
                </a:lnTo>
                <a:lnTo>
                  <a:pt x="3181350" y="1438275"/>
                </a:lnTo>
                <a:lnTo>
                  <a:pt x="3209925" y="1562100"/>
                </a:lnTo>
                <a:lnTo>
                  <a:pt x="3076575" y="1647825"/>
                </a:lnTo>
                <a:lnTo>
                  <a:pt x="3114675" y="1866900"/>
                </a:lnTo>
                <a:lnTo>
                  <a:pt x="3219450" y="1943100"/>
                </a:lnTo>
                <a:lnTo>
                  <a:pt x="2924175" y="2114550"/>
                </a:lnTo>
                <a:lnTo>
                  <a:pt x="2924175" y="2200275"/>
                </a:lnTo>
                <a:lnTo>
                  <a:pt x="2466975" y="2209800"/>
                </a:lnTo>
                <a:lnTo>
                  <a:pt x="2409825" y="2076450"/>
                </a:lnTo>
                <a:lnTo>
                  <a:pt x="2447925" y="1914525"/>
                </a:lnTo>
                <a:lnTo>
                  <a:pt x="1866900" y="2047875"/>
                </a:lnTo>
                <a:lnTo>
                  <a:pt x="1628775" y="2257425"/>
                </a:lnTo>
                <a:lnTo>
                  <a:pt x="1428750" y="2333625"/>
                </a:lnTo>
                <a:lnTo>
                  <a:pt x="1171575" y="2352675"/>
                </a:lnTo>
                <a:lnTo>
                  <a:pt x="790575" y="2143125"/>
                </a:lnTo>
                <a:lnTo>
                  <a:pt x="485775" y="2133600"/>
                </a:lnTo>
                <a:lnTo>
                  <a:pt x="314325" y="2181225"/>
                </a:lnTo>
                <a:lnTo>
                  <a:pt x="114300" y="2181225"/>
                </a:lnTo>
                <a:lnTo>
                  <a:pt x="28575" y="2143125"/>
                </a:lnTo>
                <a:close/>
              </a:path>
            </a:pathLst>
          </a:custGeom>
          <a:solidFill>
            <a:srgbClr val="FFC000">
              <a:alpha val="50196"/>
            </a:srgbClr>
          </a:solidFill>
          <a:ln w="25400" cap="flat" cmpd="sng" algn="ctr">
            <a:noFill/>
            <a:prstDash val="solid"/>
          </a:ln>
          <a:effectLst/>
        </p:spPr>
        <p:txBody>
          <a:bodyPr anchor="ctr"/>
          <a:lstStyle/>
          <a:p>
            <a:pPr algn="ctr" eaLnBrk="0" fontAlgn="base" hangingPunct="0">
              <a:spcBef>
                <a:spcPct val="0"/>
              </a:spcBef>
              <a:spcAft>
                <a:spcPct val="0"/>
              </a:spcAft>
              <a:defRPr/>
            </a:pPr>
            <a:endParaRPr lang="en-GB" kern="0">
              <a:solidFill>
                <a:prstClr val="white"/>
              </a:solidFill>
              <a:latin typeface="Calibri"/>
            </a:endParaRPr>
          </a:p>
        </p:txBody>
      </p:sp>
      <p:sp>
        <p:nvSpPr>
          <p:cNvPr id="79" name="Rectangle 78"/>
          <p:cNvSpPr/>
          <p:nvPr/>
        </p:nvSpPr>
        <p:spPr>
          <a:xfrm>
            <a:off x="7333122" y="2995612"/>
            <a:ext cx="3276600" cy="509588"/>
          </a:xfrm>
          <a:prstGeom prst="rect">
            <a:avLst/>
          </a:prstGeom>
          <a:solidFill>
            <a:srgbClr val="F79646">
              <a:lumMod val="60000"/>
              <a:lumOff val="40000"/>
            </a:srgbClr>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eaLnBrk="0" fontAlgn="base" hangingPunct="0">
              <a:spcBef>
                <a:spcPct val="0"/>
              </a:spcBef>
              <a:spcAft>
                <a:spcPct val="0"/>
              </a:spcAft>
              <a:defRPr/>
            </a:pPr>
            <a:r>
              <a:rPr lang="en-GB" sz="2200" kern="0" dirty="0">
                <a:solidFill>
                  <a:prstClr val="black"/>
                </a:solidFill>
                <a:latin typeface="Calibri"/>
              </a:rPr>
              <a:t>Severely Affected:	1</a:t>
            </a:r>
          </a:p>
        </p:txBody>
      </p:sp>
      <p:sp>
        <p:nvSpPr>
          <p:cNvPr id="80" name="TextBox 79"/>
          <p:cNvSpPr txBox="1"/>
          <p:nvPr/>
        </p:nvSpPr>
        <p:spPr>
          <a:xfrm>
            <a:off x="5972634" y="1119700"/>
            <a:ext cx="4648200" cy="769441"/>
          </a:xfrm>
          <a:prstGeom prst="rect">
            <a:avLst/>
          </a:prstGeom>
          <a:solidFill>
            <a:srgbClr val="F79646">
              <a:lumMod val="40000"/>
              <a:lumOff val="60000"/>
            </a:srgbClr>
          </a:soli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eaLnBrk="0" fontAlgn="base" hangingPunct="0">
              <a:spcBef>
                <a:spcPct val="0"/>
              </a:spcBef>
              <a:spcAft>
                <a:spcPct val="0"/>
              </a:spcAft>
              <a:defRPr/>
            </a:pPr>
            <a:r>
              <a:rPr lang="en-US" sz="2200" kern="0" dirty="0" smtClean="0">
                <a:solidFill>
                  <a:prstClr val="black"/>
                </a:solidFill>
                <a:latin typeface="Calibri"/>
              </a:rPr>
              <a:t>It is the continuation of drought which started February 2014</a:t>
            </a:r>
            <a:endParaRPr lang="en-GB" sz="2200" kern="0" dirty="0" smtClean="0">
              <a:solidFill>
                <a:prstClr val="black"/>
              </a:solidFill>
              <a:latin typeface="Calibri"/>
            </a:endParaRPr>
          </a:p>
        </p:txBody>
      </p:sp>
      <p:sp>
        <p:nvSpPr>
          <p:cNvPr id="81" name="TextBox 80"/>
          <p:cNvSpPr txBox="1"/>
          <p:nvPr/>
        </p:nvSpPr>
        <p:spPr>
          <a:xfrm>
            <a:off x="1694322" y="6477000"/>
            <a:ext cx="4830763" cy="369888"/>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spAutoFit/>
          </a:bodyPr>
          <a:lstStyle/>
          <a:p>
            <a:pPr eaLnBrk="0" fontAlgn="base" hangingPunct="0">
              <a:spcBef>
                <a:spcPct val="0"/>
              </a:spcBef>
              <a:spcAft>
                <a:spcPct val="0"/>
              </a:spcAft>
              <a:defRPr/>
            </a:pPr>
            <a:r>
              <a:rPr lang="en-GB" kern="0" dirty="0">
                <a:solidFill>
                  <a:prstClr val="white"/>
                </a:solidFill>
                <a:latin typeface="Calibri"/>
              </a:rPr>
              <a:t>Source: National Drought Monitoring Centre </a:t>
            </a:r>
          </a:p>
        </p:txBody>
      </p:sp>
      <p:sp>
        <p:nvSpPr>
          <p:cNvPr id="82" name="Subtitle 4"/>
          <p:cNvSpPr txBox="1">
            <a:spLocks/>
          </p:cNvSpPr>
          <p:nvPr/>
        </p:nvSpPr>
        <p:spPr bwMode="auto">
          <a:xfrm>
            <a:off x="1694322" y="5715000"/>
            <a:ext cx="4495800" cy="68580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lIns="90488" tIns="44450" rIns="90488" bIns="44450"/>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0" fontAlgn="base" hangingPunct="0">
              <a:spcAft>
                <a:spcPct val="0"/>
              </a:spcAft>
              <a:buFont typeface="Arial" panose="020B0604020202020204" pitchFamily="34" charset="0"/>
              <a:buNone/>
              <a:defRPr/>
            </a:pPr>
            <a:r>
              <a:rPr lang="en-GB" sz="1800" kern="0" dirty="0" smtClean="0">
                <a:solidFill>
                  <a:prstClr val="black"/>
                </a:solidFill>
                <a:latin typeface="Arial" panose="020B0604020202020204" pitchFamily="34" charset="0"/>
              </a:rPr>
              <a:t>Sindh experienced its worst droughts in 1871,1881,1899,1931,1947 and 1999</a:t>
            </a:r>
          </a:p>
        </p:txBody>
      </p:sp>
    </p:spTree>
    <p:extLst>
      <p:ext uri="{BB962C8B-B14F-4D97-AF65-F5344CB8AC3E}">
        <p14:creationId xmlns:p14="http://schemas.microsoft.com/office/powerpoint/2010/main" val="1748224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circle(out)">
                                      <p:cBhvr>
                                        <p:cTn id="12"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a:t>
            </a:fld>
            <a:endParaRPr lang="en-US" dirty="0">
              <a:solidFill>
                <a:srgbClr val="000000"/>
              </a:solidFill>
            </a:endParaRPr>
          </a:p>
        </p:txBody>
      </p:sp>
      <p:sp>
        <p:nvSpPr>
          <p:cNvPr id="5"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chemeClr val="bg1"/>
                </a:solidFill>
                <a:ea typeface="ＭＳ Ｐゴシック" pitchFamily="34" charset="-128"/>
              </a:rPr>
              <a:t>Evolution of DM System</a:t>
            </a:r>
          </a:p>
        </p:txBody>
      </p:sp>
      <p:graphicFrame>
        <p:nvGraphicFramePr>
          <p:cNvPr id="2" name="Diagram 1"/>
          <p:cNvGraphicFramePr/>
          <p:nvPr>
            <p:extLst>
              <p:ext uri="{D42A27DB-BD31-4B8C-83A1-F6EECF244321}">
                <p14:modId xmlns:p14="http://schemas.microsoft.com/office/powerpoint/2010/main" val="2985270217"/>
              </p:ext>
            </p:extLst>
          </p:nvPr>
        </p:nvGraphicFramePr>
        <p:xfrm>
          <a:off x="1974850" y="109114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ction Button: End 3">
            <a:hlinkClick r:id="rId8" action="ppaction://hlinksldjump" highlightClick="1"/>
          </p:cNvPr>
          <p:cNvSpPr/>
          <p:nvPr/>
        </p:nvSpPr>
        <p:spPr>
          <a:xfrm>
            <a:off x="10200640" y="2600960"/>
            <a:ext cx="314960" cy="18578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End 11">
            <a:hlinkClick r:id="rId9" action="ppaction://hlinksldjump" highlightClick="1"/>
          </p:cNvPr>
          <p:cNvSpPr/>
          <p:nvPr/>
        </p:nvSpPr>
        <p:spPr>
          <a:xfrm>
            <a:off x="10261600" y="5940425"/>
            <a:ext cx="391886" cy="170089"/>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671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7061648-3F56-459A-B028-FEF6F98C0DE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752417F-5BEB-45DD-9121-2D41EFC9BD1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146DCFBF-6D1C-413E-9790-49E3A3A3E8F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4AC3F9E7-AB85-4157-AABD-41D000FF292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A1362CCA-3CDD-4DA6-8B3B-F74BF8BE1C55}"/>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P spid="4" grpId="0" animBg="1"/>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90</a:t>
            </a:fld>
            <a:endParaRPr lang="en-US" dirty="0">
              <a:solidFill>
                <a:srgbClr val="000000"/>
              </a:solidFill>
            </a:endParaRPr>
          </a:p>
        </p:txBody>
      </p:sp>
      <p:grpSp>
        <p:nvGrpSpPr>
          <p:cNvPr id="2" name="Group 1"/>
          <p:cNvGrpSpPr/>
          <p:nvPr/>
        </p:nvGrpSpPr>
        <p:grpSpPr>
          <a:xfrm>
            <a:off x="1555864" y="755673"/>
            <a:ext cx="9172575" cy="6245225"/>
            <a:chOff x="0" y="823913"/>
            <a:chExt cx="9172575" cy="6245225"/>
          </a:xfrm>
        </p:grpSpPr>
        <p:pic>
          <p:nvPicPr>
            <p:cNvPr id="36" name="Picture 2"/>
            <p:cNvPicPr>
              <a:picLocks noChangeAspect="1"/>
            </p:cNvPicPr>
            <p:nvPr/>
          </p:nvPicPr>
          <p:blipFill>
            <a:blip r:embed="rId3" cstate="print"/>
            <a:srcRect l="3987" t="27499" r="5424" b="11111"/>
            <a:stretch>
              <a:fillRect/>
            </a:stretch>
          </p:blipFill>
          <p:spPr bwMode="auto">
            <a:xfrm>
              <a:off x="152400" y="823913"/>
              <a:ext cx="8991600" cy="6245225"/>
            </a:xfrm>
            <a:prstGeom prst="rect">
              <a:avLst/>
            </a:prstGeom>
            <a:noFill/>
            <a:ln w="9525">
              <a:noFill/>
              <a:miter lim="800000"/>
              <a:headEnd/>
              <a:tailEnd/>
            </a:ln>
          </p:spPr>
        </p:pic>
        <p:sp>
          <p:nvSpPr>
            <p:cNvPr id="37" name="TextBox 36"/>
            <p:cNvSpPr txBox="1"/>
            <p:nvPr/>
          </p:nvSpPr>
          <p:spPr>
            <a:xfrm>
              <a:off x="0" y="6477000"/>
              <a:ext cx="7924800" cy="36933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wrap="square">
              <a:spAutoFit/>
            </a:bodyPr>
            <a:lstStyle/>
            <a:p>
              <a:pPr eaLnBrk="0" fontAlgn="base" hangingPunct="0">
                <a:spcBef>
                  <a:spcPct val="0"/>
                </a:spcBef>
                <a:spcAft>
                  <a:spcPct val="0"/>
                </a:spcAft>
                <a:defRPr/>
              </a:pPr>
              <a:r>
                <a:rPr lang="en-GB" kern="0" dirty="0">
                  <a:solidFill>
                    <a:prstClr val="white"/>
                  </a:solidFill>
                  <a:latin typeface="Calibri"/>
                </a:rPr>
                <a:t>Source: National Drought Monitoring </a:t>
              </a:r>
              <a:r>
                <a:rPr lang="en-GB" kern="0" dirty="0" smtClean="0">
                  <a:solidFill>
                    <a:prstClr val="white"/>
                  </a:solidFill>
                  <a:latin typeface="Calibri"/>
                </a:rPr>
                <a:t>Centre – Drought Watch Bulletin Sep 2014</a:t>
              </a:r>
              <a:r>
                <a:rPr lang="en-GB" altLang="en-US" kern="0" dirty="0" smtClean="0">
                  <a:solidFill>
                    <a:prstClr val="white"/>
                  </a:solidFill>
                  <a:latin typeface="Calibri"/>
                </a:rPr>
                <a:t>)</a:t>
              </a:r>
              <a:r>
                <a:rPr lang="en-GB" kern="0" dirty="0" smtClean="0">
                  <a:solidFill>
                    <a:prstClr val="white"/>
                  </a:solidFill>
                  <a:latin typeface="Calibri"/>
                </a:rPr>
                <a:t> </a:t>
              </a:r>
              <a:endParaRPr lang="en-GB" kern="0" dirty="0">
                <a:solidFill>
                  <a:prstClr val="white"/>
                </a:solidFill>
                <a:latin typeface="Calibri"/>
              </a:endParaRPr>
            </a:p>
          </p:txBody>
        </p:sp>
        <p:sp>
          <p:nvSpPr>
            <p:cNvPr id="38" name="Rectangle 37"/>
            <p:cNvSpPr/>
            <p:nvPr/>
          </p:nvSpPr>
          <p:spPr bwMode="auto">
            <a:xfrm>
              <a:off x="1501775" y="1641475"/>
              <a:ext cx="881063" cy="196850"/>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err="1">
                  <a:solidFill>
                    <a:prstClr val="white"/>
                  </a:solidFill>
                  <a:latin typeface="Calibri"/>
                </a:rPr>
                <a:t>Dadu</a:t>
              </a:r>
              <a:endParaRPr lang="en-GB" kern="0" dirty="0">
                <a:solidFill>
                  <a:prstClr val="white"/>
                </a:solidFill>
                <a:latin typeface="Calibri"/>
              </a:endParaRPr>
            </a:p>
          </p:txBody>
        </p:sp>
        <p:sp>
          <p:nvSpPr>
            <p:cNvPr id="39" name="Rectangle 38"/>
            <p:cNvSpPr/>
            <p:nvPr/>
          </p:nvSpPr>
          <p:spPr bwMode="auto">
            <a:xfrm>
              <a:off x="1865313" y="3606800"/>
              <a:ext cx="1176337" cy="2111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err="1">
                  <a:solidFill>
                    <a:prstClr val="white"/>
                  </a:solidFill>
                  <a:latin typeface="Calibri"/>
                </a:rPr>
                <a:t>Jamshoro</a:t>
              </a:r>
              <a:endParaRPr lang="en-GB" kern="0" dirty="0">
                <a:solidFill>
                  <a:prstClr val="white"/>
                </a:solidFill>
                <a:latin typeface="Calibri"/>
              </a:endParaRPr>
            </a:p>
          </p:txBody>
        </p:sp>
        <p:sp>
          <p:nvSpPr>
            <p:cNvPr id="40" name="Rectangle 39"/>
            <p:cNvSpPr/>
            <p:nvPr/>
          </p:nvSpPr>
          <p:spPr bwMode="auto">
            <a:xfrm>
              <a:off x="1946275" y="5322888"/>
              <a:ext cx="804863" cy="231775"/>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err="1">
                  <a:solidFill>
                    <a:prstClr val="white"/>
                  </a:solidFill>
                  <a:latin typeface="Calibri"/>
                </a:rPr>
                <a:t>Thata</a:t>
              </a:r>
              <a:endParaRPr lang="en-GB" kern="0" dirty="0">
                <a:solidFill>
                  <a:prstClr val="white"/>
                </a:solidFill>
                <a:latin typeface="Calibri"/>
              </a:endParaRPr>
            </a:p>
          </p:txBody>
        </p:sp>
        <p:sp>
          <p:nvSpPr>
            <p:cNvPr id="41" name="Rectangle 40"/>
            <p:cNvSpPr/>
            <p:nvPr/>
          </p:nvSpPr>
          <p:spPr bwMode="auto">
            <a:xfrm>
              <a:off x="4195763" y="5503863"/>
              <a:ext cx="803275" cy="209550"/>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a:solidFill>
                    <a:prstClr val="white"/>
                  </a:solidFill>
                  <a:latin typeface="Calibri"/>
                </a:rPr>
                <a:t>Badin</a:t>
              </a:r>
            </a:p>
          </p:txBody>
        </p:sp>
        <p:sp>
          <p:nvSpPr>
            <p:cNvPr id="42" name="Rectangle 41"/>
            <p:cNvSpPr/>
            <p:nvPr/>
          </p:nvSpPr>
          <p:spPr bwMode="auto">
            <a:xfrm>
              <a:off x="3200400" y="4244975"/>
              <a:ext cx="1293813" cy="231775"/>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a:solidFill>
                    <a:prstClr val="white"/>
                  </a:solidFill>
                  <a:latin typeface="Calibri"/>
                </a:rPr>
                <a:t>Hyderabad</a:t>
              </a:r>
            </a:p>
          </p:txBody>
        </p:sp>
        <p:sp>
          <p:nvSpPr>
            <p:cNvPr id="43" name="TextBox 42"/>
            <p:cNvSpPr txBox="1"/>
            <p:nvPr/>
          </p:nvSpPr>
          <p:spPr>
            <a:xfrm>
              <a:off x="5105400" y="1143000"/>
              <a:ext cx="4038600" cy="461665"/>
            </a:xfrm>
            <a:prstGeom prst="rect">
              <a:avLst/>
            </a:prstGeom>
            <a:solidFill>
              <a:srgbClr val="92D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eaLnBrk="0" fontAlgn="base" hangingPunct="0">
                <a:spcBef>
                  <a:spcPct val="0"/>
                </a:spcBef>
                <a:spcAft>
                  <a:spcPct val="0"/>
                </a:spcAft>
                <a:defRPr/>
              </a:pPr>
              <a:r>
                <a:rPr lang="en-GB" sz="2400" kern="0" dirty="0">
                  <a:solidFill>
                    <a:prstClr val="white"/>
                  </a:solidFill>
                  <a:latin typeface="Calibri"/>
                </a:rPr>
                <a:t>Sind received 78%  less rainfall</a:t>
              </a:r>
            </a:p>
          </p:txBody>
        </p:sp>
        <p:sp>
          <p:nvSpPr>
            <p:cNvPr id="44" name="TextBox 43"/>
            <p:cNvSpPr txBox="1"/>
            <p:nvPr/>
          </p:nvSpPr>
          <p:spPr>
            <a:xfrm>
              <a:off x="0" y="914400"/>
              <a:ext cx="2819400" cy="461665"/>
            </a:xfrm>
            <a:prstGeom prst="rect">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eaLnBrk="0" fontAlgn="base" hangingPunct="0">
                <a:spcBef>
                  <a:spcPct val="0"/>
                </a:spcBef>
                <a:spcAft>
                  <a:spcPct val="0"/>
                </a:spcAft>
                <a:defRPr/>
              </a:pPr>
              <a:r>
                <a:rPr lang="en-GB" sz="2400" kern="0" dirty="0" smtClean="0">
                  <a:solidFill>
                    <a:prstClr val="white"/>
                  </a:solidFill>
                  <a:latin typeface="Calibri"/>
                </a:rPr>
                <a:t>Poor Rainfall - 2014</a:t>
              </a:r>
              <a:endParaRPr lang="en-GB" sz="2400" kern="0" dirty="0">
                <a:solidFill>
                  <a:prstClr val="white"/>
                </a:solidFill>
                <a:latin typeface="Calibri"/>
              </a:endParaRPr>
            </a:p>
          </p:txBody>
        </p:sp>
        <p:sp>
          <p:nvSpPr>
            <p:cNvPr id="45" name="TextBox 44"/>
            <p:cNvSpPr txBox="1"/>
            <p:nvPr/>
          </p:nvSpPr>
          <p:spPr>
            <a:xfrm>
              <a:off x="5105400" y="1600200"/>
              <a:ext cx="4038600" cy="923330"/>
            </a:xfrm>
            <a:prstGeom prst="rect">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eaLnBrk="0" fontAlgn="base" hangingPunct="0">
                <a:spcBef>
                  <a:spcPct val="0"/>
                </a:spcBef>
                <a:spcAft>
                  <a:spcPct val="0"/>
                </a:spcAft>
                <a:defRPr/>
              </a:pPr>
              <a:r>
                <a:rPr lang="en-GB" kern="0" dirty="0" smtClean="0">
                  <a:solidFill>
                    <a:prstClr val="white"/>
                  </a:solidFill>
                  <a:latin typeface="Calibri"/>
                </a:rPr>
                <a:t>Affect of less rain is more on </a:t>
              </a:r>
              <a:r>
                <a:rPr lang="en-GB" kern="0" dirty="0" err="1" smtClean="0">
                  <a:solidFill>
                    <a:prstClr val="white"/>
                  </a:solidFill>
                  <a:latin typeface="Calibri"/>
                </a:rPr>
                <a:t>Thar</a:t>
              </a:r>
              <a:r>
                <a:rPr lang="en-GB" kern="0" dirty="0" smtClean="0">
                  <a:solidFill>
                    <a:prstClr val="white"/>
                  </a:solidFill>
                  <a:latin typeface="Calibri"/>
                </a:rPr>
                <a:t> as compared to western districts because of non-availability of irrigation channels</a:t>
              </a:r>
              <a:endParaRPr lang="en-GB" kern="0" dirty="0">
                <a:solidFill>
                  <a:prstClr val="white"/>
                </a:solidFill>
                <a:latin typeface="Calibri"/>
              </a:endParaRPr>
            </a:p>
          </p:txBody>
        </p:sp>
        <p:sp>
          <p:nvSpPr>
            <p:cNvPr id="46" name="Freeform 45"/>
            <p:cNvSpPr/>
            <p:nvPr/>
          </p:nvSpPr>
          <p:spPr>
            <a:xfrm>
              <a:off x="5192713" y="3673475"/>
              <a:ext cx="3979862" cy="2678113"/>
            </a:xfrm>
            <a:custGeom>
              <a:avLst/>
              <a:gdLst>
                <a:gd name="connsiteX0" fmla="*/ 28575 w 3219450"/>
                <a:gd name="connsiteY0" fmla="*/ 2143125 h 2352675"/>
                <a:gd name="connsiteX1" fmla="*/ 0 w 3219450"/>
                <a:gd name="connsiteY1" fmla="*/ 2038350 h 2352675"/>
                <a:gd name="connsiteX2" fmla="*/ 47625 w 3219450"/>
                <a:gd name="connsiteY2" fmla="*/ 1847850 h 2352675"/>
                <a:gd name="connsiteX3" fmla="*/ 190500 w 3219450"/>
                <a:gd name="connsiteY3" fmla="*/ 1743075 h 2352675"/>
                <a:gd name="connsiteX4" fmla="*/ 247650 w 3219450"/>
                <a:gd name="connsiteY4" fmla="*/ 1733550 h 2352675"/>
                <a:gd name="connsiteX5" fmla="*/ 266700 w 3219450"/>
                <a:gd name="connsiteY5" fmla="*/ 1590675 h 2352675"/>
                <a:gd name="connsiteX6" fmla="*/ 295275 w 3219450"/>
                <a:gd name="connsiteY6" fmla="*/ 1438275 h 2352675"/>
                <a:gd name="connsiteX7" fmla="*/ 400050 w 3219450"/>
                <a:gd name="connsiteY7" fmla="*/ 1333500 h 2352675"/>
                <a:gd name="connsiteX8" fmla="*/ 514350 w 3219450"/>
                <a:gd name="connsiteY8" fmla="*/ 1314450 h 2352675"/>
                <a:gd name="connsiteX9" fmla="*/ 800100 w 3219450"/>
                <a:gd name="connsiteY9" fmla="*/ 1143000 h 2352675"/>
                <a:gd name="connsiteX10" fmla="*/ 885825 w 3219450"/>
                <a:gd name="connsiteY10" fmla="*/ 952500 h 2352675"/>
                <a:gd name="connsiteX11" fmla="*/ 1047750 w 3219450"/>
                <a:gd name="connsiteY11" fmla="*/ 1123950 h 2352675"/>
                <a:gd name="connsiteX12" fmla="*/ 1085850 w 3219450"/>
                <a:gd name="connsiteY12" fmla="*/ 1000125 h 2352675"/>
                <a:gd name="connsiteX13" fmla="*/ 1019175 w 3219450"/>
                <a:gd name="connsiteY13" fmla="*/ 904875 h 2352675"/>
                <a:gd name="connsiteX14" fmla="*/ 981075 w 3219450"/>
                <a:gd name="connsiteY14" fmla="*/ 857250 h 2352675"/>
                <a:gd name="connsiteX15" fmla="*/ 1333500 w 3219450"/>
                <a:gd name="connsiteY15" fmla="*/ 723900 h 2352675"/>
                <a:gd name="connsiteX16" fmla="*/ 1562100 w 3219450"/>
                <a:gd name="connsiteY16" fmla="*/ 771525 h 2352675"/>
                <a:gd name="connsiteX17" fmla="*/ 1847850 w 3219450"/>
                <a:gd name="connsiteY17" fmla="*/ 733425 h 2352675"/>
                <a:gd name="connsiteX18" fmla="*/ 1981200 w 3219450"/>
                <a:gd name="connsiteY18" fmla="*/ 676275 h 2352675"/>
                <a:gd name="connsiteX19" fmla="*/ 1990725 w 3219450"/>
                <a:gd name="connsiteY19" fmla="*/ 542925 h 2352675"/>
                <a:gd name="connsiteX20" fmla="*/ 2000250 w 3219450"/>
                <a:gd name="connsiteY20" fmla="*/ 447675 h 2352675"/>
                <a:gd name="connsiteX21" fmla="*/ 1905000 w 3219450"/>
                <a:gd name="connsiteY21" fmla="*/ 447675 h 2352675"/>
                <a:gd name="connsiteX22" fmla="*/ 1933575 w 3219450"/>
                <a:gd name="connsiteY22" fmla="*/ 304800 h 2352675"/>
                <a:gd name="connsiteX23" fmla="*/ 1866900 w 3219450"/>
                <a:gd name="connsiteY23" fmla="*/ 285750 h 2352675"/>
                <a:gd name="connsiteX24" fmla="*/ 1800225 w 3219450"/>
                <a:gd name="connsiteY24" fmla="*/ 219075 h 2352675"/>
                <a:gd name="connsiteX25" fmla="*/ 1676400 w 3219450"/>
                <a:gd name="connsiteY25" fmla="*/ 200025 h 2352675"/>
                <a:gd name="connsiteX26" fmla="*/ 1866900 w 3219450"/>
                <a:gd name="connsiteY26" fmla="*/ 0 h 2352675"/>
                <a:gd name="connsiteX27" fmla="*/ 2143125 w 3219450"/>
                <a:gd name="connsiteY27" fmla="*/ 47625 h 2352675"/>
                <a:gd name="connsiteX28" fmla="*/ 2505075 w 3219450"/>
                <a:gd name="connsiteY28" fmla="*/ 9525 h 2352675"/>
                <a:gd name="connsiteX29" fmla="*/ 2533650 w 3219450"/>
                <a:gd name="connsiteY29" fmla="*/ 428625 h 2352675"/>
                <a:gd name="connsiteX30" fmla="*/ 2895600 w 3219450"/>
                <a:gd name="connsiteY30" fmla="*/ 876300 h 2352675"/>
                <a:gd name="connsiteX31" fmla="*/ 2895600 w 3219450"/>
                <a:gd name="connsiteY31" fmla="*/ 1009650 h 2352675"/>
                <a:gd name="connsiteX32" fmla="*/ 3181350 w 3219450"/>
                <a:gd name="connsiteY32" fmla="*/ 1438275 h 2352675"/>
                <a:gd name="connsiteX33" fmla="*/ 3209925 w 3219450"/>
                <a:gd name="connsiteY33" fmla="*/ 1562100 h 2352675"/>
                <a:gd name="connsiteX34" fmla="*/ 3076575 w 3219450"/>
                <a:gd name="connsiteY34" fmla="*/ 1647825 h 2352675"/>
                <a:gd name="connsiteX35" fmla="*/ 3114675 w 3219450"/>
                <a:gd name="connsiteY35" fmla="*/ 1866900 h 2352675"/>
                <a:gd name="connsiteX36" fmla="*/ 3219450 w 3219450"/>
                <a:gd name="connsiteY36" fmla="*/ 1943100 h 2352675"/>
                <a:gd name="connsiteX37" fmla="*/ 2924175 w 3219450"/>
                <a:gd name="connsiteY37" fmla="*/ 2114550 h 2352675"/>
                <a:gd name="connsiteX38" fmla="*/ 2924175 w 3219450"/>
                <a:gd name="connsiteY38" fmla="*/ 2200275 h 2352675"/>
                <a:gd name="connsiteX39" fmla="*/ 2466975 w 3219450"/>
                <a:gd name="connsiteY39" fmla="*/ 2209800 h 2352675"/>
                <a:gd name="connsiteX40" fmla="*/ 2409825 w 3219450"/>
                <a:gd name="connsiteY40" fmla="*/ 2076450 h 2352675"/>
                <a:gd name="connsiteX41" fmla="*/ 2447925 w 3219450"/>
                <a:gd name="connsiteY41" fmla="*/ 1914525 h 2352675"/>
                <a:gd name="connsiteX42" fmla="*/ 1866900 w 3219450"/>
                <a:gd name="connsiteY42" fmla="*/ 2047875 h 2352675"/>
                <a:gd name="connsiteX43" fmla="*/ 1628775 w 3219450"/>
                <a:gd name="connsiteY43" fmla="*/ 2257425 h 2352675"/>
                <a:gd name="connsiteX44" fmla="*/ 1428750 w 3219450"/>
                <a:gd name="connsiteY44" fmla="*/ 2333625 h 2352675"/>
                <a:gd name="connsiteX45" fmla="*/ 1171575 w 3219450"/>
                <a:gd name="connsiteY45" fmla="*/ 2352675 h 2352675"/>
                <a:gd name="connsiteX46" fmla="*/ 790575 w 3219450"/>
                <a:gd name="connsiteY46" fmla="*/ 2143125 h 2352675"/>
                <a:gd name="connsiteX47" fmla="*/ 485775 w 3219450"/>
                <a:gd name="connsiteY47" fmla="*/ 2133600 h 2352675"/>
                <a:gd name="connsiteX48" fmla="*/ 314325 w 3219450"/>
                <a:gd name="connsiteY48" fmla="*/ 2181225 h 2352675"/>
                <a:gd name="connsiteX49" fmla="*/ 114300 w 3219450"/>
                <a:gd name="connsiteY49" fmla="*/ 2181225 h 2352675"/>
                <a:gd name="connsiteX50" fmla="*/ 28575 w 3219450"/>
                <a:gd name="connsiteY50" fmla="*/ 2143125 h 235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19450" h="2352675">
                  <a:moveTo>
                    <a:pt x="28575" y="2143125"/>
                  </a:moveTo>
                  <a:lnTo>
                    <a:pt x="0" y="2038350"/>
                  </a:lnTo>
                  <a:lnTo>
                    <a:pt x="47625" y="1847850"/>
                  </a:lnTo>
                  <a:lnTo>
                    <a:pt x="190500" y="1743075"/>
                  </a:lnTo>
                  <a:lnTo>
                    <a:pt x="247650" y="1733550"/>
                  </a:lnTo>
                  <a:lnTo>
                    <a:pt x="266700" y="1590675"/>
                  </a:lnTo>
                  <a:lnTo>
                    <a:pt x="295275" y="1438275"/>
                  </a:lnTo>
                  <a:lnTo>
                    <a:pt x="400050" y="1333500"/>
                  </a:lnTo>
                  <a:lnTo>
                    <a:pt x="514350" y="1314450"/>
                  </a:lnTo>
                  <a:lnTo>
                    <a:pt x="800100" y="1143000"/>
                  </a:lnTo>
                  <a:lnTo>
                    <a:pt x="885825" y="952500"/>
                  </a:lnTo>
                  <a:lnTo>
                    <a:pt x="1047750" y="1123950"/>
                  </a:lnTo>
                  <a:lnTo>
                    <a:pt x="1085850" y="1000125"/>
                  </a:lnTo>
                  <a:lnTo>
                    <a:pt x="1019175" y="904875"/>
                  </a:lnTo>
                  <a:lnTo>
                    <a:pt x="981075" y="857250"/>
                  </a:lnTo>
                  <a:lnTo>
                    <a:pt x="1333500" y="723900"/>
                  </a:lnTo>
                  <a:lnTo>
                    <a:pt x="1562100" y="771525"/>
                  </a:lnTo>
                  <a:lnTo>
                    <a:pt x="1847850" y="733425"/>
                  </a:lnTo>
                  <a:lnTo>
                    <a:pt x="1981200" y="676275"/>
                  </a:lnTo>
                  <a:lnTo>
                    <a:pt x="1990725" y="542925"/>
                  </a:lnTo>
                  <a:lnTo>
                    <a:pt x="2000250" y="447675"/>
                  </a:lnTo>
                  <a:lnTo>
                    <a:pt x="1905000" y="447675"/>
                  </a:lnTo>
                  <a:lnTo>
                    <a:pt x="1933575" y="304800"/>
                  </a:lnTo>
                  <a:lnTo>
                    <a:pt x="1866900" y="285750"/>
                  </a:lnTo>
                  <a:lnTo>
                    <a:pt x="1800225" y="219075"/>
                  </a:lnTo>
                  <a:lnTo>
                    <a:pt x="1676400" y="200025"/>
                  </a:lnTo>
                  <a:lnTo>
                    <a:pt x="1866900" y="0"/>
                  </a:lnTo>
                  <a:lnTo>
                    <a:pt x="2143125" y="47625"/>
                  </a:lnTo>
                  <a:lnTo>
                    <a:pt x="2505075" y="9525"/>
                  </a:lnTo>
                  <a:lnTo>
                    <a:pt x="2533650" y="428625"/>
                  </a:lnTo>
                  <a:lnTo>
                    <a:pt x="2895600" y="876300"/>
                  </a:lnTo>
                  <a:lnTo>
                    <a:pt x="2895600" y="1009650"/>
                  </a:lnTo>
                  <a:lnTo>
                    <a:pt x="3181350" y="1438275"/>
                  </a:lnTo>
                  <a:lnTo>
                    <a:pt x="3209925" y="1562100"/>
                  </a:lnTo>
                  <a:lnTo>
                    <a:pt x="3076575" y="1647825"/>
                  </a:lnTo>
                  <a:lnTo>
                    <a:pt x="3114675" y="1866900"/>
                  </a:lnTo>
                  <a:lnTo>
                    <a:pt x="3219450" y="1943100"/>
                  </a:lnTo>
                  <a:lnTo>
                    <a:pt x="2924175" y="2114550"/>
                  </a:lnTo>
                  <a:lnTo>
                    <a:pt x="2924175" y="2200275"/>
                  </a:lnTo>
                  <a:lnTo>
                    <a:pt x="2466975" y="2209800"/>
                  </a:lnTo>
                  <a:lnTo>
                    <a:pt x="2409825" y="2076450"/>
                  </a:lnTo>
                  <a:lnTo>
                    <a:pt x="2447925" y="1914525"/>
                  </a:lnTo>
                  <a:lnTo>
                    <a:pt x="1866900" y="2047875"/>
                  </a:lnTo>
                  <a:lnTo>
                    <a:pt x="1628775" y="2257425"/>
                  </a:lnTo>
                  <a:lnTo>
                    <a:pt x="1428750" y="2333625"/>
                  </a:lnTo>
                  <a:lnTo>
                    <a:pt x="1171575" y="2352675"/>
                  </a:lnTo>
                  <a:lnTo>
                    <a:pt x="790575" y="2143125"/>
                  </a:lnTo>
                  <a:lnTo>
                    <a:pt x="485775" y="2133600"/>
                  </a:lnTo>
                  <a:lnTo>
                    <a:pt x="314325" y="2181225"/>
                  </a:lnTo>
                  <a:lnTo>
                    <a:pt x="114300" y="2181225"/>
                  </a:lnTo>
                  <a:lnTo>
                    <a:pt x="28575" y="2143125"/>
                  </a:lnTo>
                  <a:close/>
                </a:path>
              </a:pathLst>
            </a:custGeom>
            <a:solidFill>
              <a:srgbClr val="FFC000">
                <a:alpha val="50196"/>
              </a:srgbClr>
            </a:solidFill>
            <a:ln w="25400" cap="flat" cmpd="sng" algn="ctr">
              <a:noFill/>
              <a:prstDash val="solid"/>
            </a:ln>
            <a:effectLst/>
          </p:spPr>
          <p:txBody>
            <a:bodyPr anchor="ctr"/>
            <a:lstStyle/>
            <a:p>
              <a:pPr algn="ctr" eaLnBrk="0" fontAlgn="base" hangingPunct="0">
                <a:spcBef>
                  <a:spcPct val="0"/>
                </a:spcBef>
                <a:spcAft>
                  <a:spcPct val="0"/>
                </a:spcAft>
                <a:defRPr/>
              </a:pPr>
              <a:endParaRPr lang="en-GB" kern="0">
                <a:solidFill>
                  <a:prstClr val="white"/>
                </a:solidFill>
                <a:latin typeface="Calibri"/>
              </a:endParaRPr>
            </a:p>
          </p:txBody>
        </p:sp>
        <p:sp>
          <p:nvSpPr>
            <p:cNvPr id="47" name="Rectangle 46"/>
            <p:cNvSpPr/>
            <p:nvPr/>
          </p:nvSpPr>
          <p:spPr bwMode="auto">
            <a:xfrm>
              <a:off x="6629401" y="4876800"/>
              <a:ext cx="1295400" cy="255587"/>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0" fontAlgn="base" hangingPunct="0">
                <a:spcBef>
                  <a:spcPct val="0"/>
                </a:spcBef>
                <a:spcAft>
                  <a:spcPct val="0"/>
                </a:spcAft>
                <a:defRPr/>
              </a:pPr>
              <a:r>
                <a:rPr lang="en-GB" kern="0" dirty="0" err="1">
                  <a:solidFill>
                    <a:prstClr val="white"/>
                  </a:solidFill>
                  <a:latin typeface="Calibri"/>
                </a:rPr>
                <a:t>Tharparkar</a:t>
              </a:r>
              <a:endParaRPr lang="en-GB" kern="0" dirty="0">
                <a:solidFill>
                  <a:prstClr val="white"/>
                </a:solidFill>
                <a:latin typeface="Calibri"/>
              </a:endParaRPr>
            </a:p>
          </p:txBody>
        </p:sp>
        <p:sp>
          <p:nvSpPr>
            <p:cNvPr id="48" name="Rounded Rectangular Callout 47"/>
            <p:cNvSpPr/>
            <p:nvPr/>
          </p:nvSpPr>
          <p:spPr>
            <a:xfrm>
              <a:off x="6324601" y="5132387"/>
              <a:ext cx="1752599" cy="485775"/>
            </a:xfrm>
            <a:prstGeom prst="wedgeRoundRectCallout">
              <a:avLst>
                <a:gd name="adj1" fmla="val -14947"/>
                <a:gd name="adj2" fmla="val 47494"/>
                <a:gd name="adj3" fmla="val 16667"/>
              </a:avLst>
            </a:prstGeom>
            <a:solidFill>
              <a:sysClr val="window" lastClr="FFFFFF"/>
            </a:solidFill>
            <a:ln w="25400" cap="flat" cmpd="sng" algn="ctr">
              <a:solidFill>
                <a:srgbClr val="C0504D"/>
              </a:solidFill>
              <a:prstDash val="solid"/>
            </a:ln>
            <a:effectLst/>
          </p:spPr>
          <p:txBody>
            <a:bodyPr/>
            <a:lstStyle/>
            <a:p>
              <a:pPr algn="ctr" eaLnBrk="0" fontAlgn="base" hangingPunct="0">
                <a:spcBef>
                  <a:spcPct val="0"/>
                </a:spcBef>
                <a:spcAft>
                  <a:spcPct val="0"/>
                </a:spcAft>
                <a:defRPr/>
              </a:pPr>
              <a:r>
                <a:rPr lang="en-GB" sz="1400" u="sng" kern="0" dirty="0">
                  <a:solidFill>
                    <a:prstClr val="black"/>
                  </a:solidFill>
                  <a:latin typeface="Calibri"/>
                </a:rPr>
                <a:t>Rainfall 2014</a:t>
              </a:r>
            </a:p>
            <a:p>
              <a:pPr algn="ctr" eaLnBrk="0" fontAlgn="base" hangingPunct="0">
                <a:spcBef>
                  <a:spcPct val="0"/>
                </a:spcBef>
                <a:spcAft>
                  <a:spcPct val="0"/>
                </a:spcAft>
                <a:defRPr/>
              </a:pPr>
              <a:r>
                <a:rPr lang="en-GB" sz="1400" kern="0" dirty="0" smtClean="0">
                  <a:solidFill>
                    <a:srgbClr val="FF0000"/>
                  </a:solidFill>
                  <a:latin typeface="Calibri"/>
                </a:rPr>
                <a:t>52 / 184 mm (28 %)</a:t>
              </a:r>
              <a:endParaRPr lang="en-GB" sz="1400" kern="0" dirty="0">
                <a:solidFill>
                  <a:srgbClr val="FF0000"/>
                </a:solidFill>
                <a:latin typeface="Calibri"/>
              </a:endParaRPr>
            </a:p>
            <a:p>
              <a:pPr algn="ctr" eaLnBrk="0" fontAlgn="base" hangingPunct="0">
                <a:spcBef>
                  <a:spcPct val="0"/>
                </a:spcBef>
                <a:spcAft>
                  <a:spcPct val="0"/>
                </a:spcAft>
                <a:defRPr/>
              </a:pPr>
              <a:endParaRPr lang="en-GB" sz="1400" kern="0" dirty="0">
                <a:solidFill>
                  <a:prstClr val="black"/>
                </a:solidFill>
                <a:latin typeface="Calibri"/>
              </a:endParaRPr>
            </a:p>
          </p:txBody>
        </p:sp>
      </p:gr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rgbClr val="FFFFFF"/>
                </a:solidFill>
                <a:ea typeface="ＭＳ Ｐゴシック" pitchFamily="34" charset="-128"/>
              </a:rPr>
              <a:t>RAINFALL IN SIND - 2014</a:t>
            </a:r>
          </a:p>
        </p:txBody>
      </p:sp>
    </p:spTree>
    <p:extLst>
      <p:ext uri="{BB962C8B-B14F-4D97-AF65-F5344CB8AC3E}">
        <p14:creationId xmlns:p14="http://schemas.microsoft.com/office/powerpoint/2010/main" val="1830455251"/>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91</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GB" sz="4000" b="1" u="sng" dirty="0">
                <a:solidFill>
                  <a:srgbClr val="FFFFFF"/>
                </a:solidFill>
                <a:ea typeface="ＭＳ Ｐゴシック" pitchFamily="34" charset="-128"/>
              </a:rPr>
              <a:t>THARPARKAR RAINFALL – </a:t>
            </a:r>
            <a:r>
              <a:rPr lang="en-GB" sz="4000" b="1" u="sng" dirty="0" smtClean="0">
                <a:solidFill>
                  <a:srgbClr val="FFFFFF"/>
                </a:solidFill>
                <a:ea typeface="ＭＳ Ｐゴシック" pitchFamily="34" charset="-128"/>
              </a:rPr>
              <a:t>2014</a:t>
            </a:r>
            <a:endParaRPr lang="en-GB" sz="4000" b="1" u="sng" dirty="0">
              <a:solidFill>
                <a:srgbClr val="FFFFFF"/>
              </a:solidFill>
              <a:ea typeface="ＭＳ Ｐゴシック" pitchFamily="34" charset="-128"/>
            </a:endParaRPr>
          </a:p>
        </p:txBody>
      </p:sp>
      <p:grpSp>
        <p:nvGrpSpPr>
          <p:cNvPr id="2" name="Group 54"/>
          <p:cNvGrpSpPr/>
          <p:nvPr/>
        </p:nvGrpSpPr>
        <p:grpSpPr>
          <a:xfrm>
            <a:off x="2033552" y="1003300"/>
            <a:ext cx="7998526" cy="5843588"/>
            <a:chOff x="0" y="1003300"/>
            <a:chExt cx="7998526" cy="5843588"/>
          </a:xfrm>
        </p:grpSpPr>
        <p:pic>
          <p:nvPicPr>
            <p:cNvPr id="56" name="Picture 8" descr="Untitled-1 copy"/>
            <p:cNvPicPr>
              <a:picLocks noChangeAspect="1" noChangeArrowheads="1"/>
            </p:cNvPicPr>
            <p:nvPr/>
          </p:nvPicPr>
          <p:blipFill rotWithShape="1">
            <a:blip r:embed="rId3" cstate="print"/>
            <a:srcRect l="1573" t="1339"/>
            <a:stretch/>
          </p:blipFill>
          <p:spPr bwMode="auto">
            <a:xfrm>
              <a:off x="1219200" y="1371600"/>
              <a:ext cx="6779326" cy="4360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Rectangle 56"/>
            <p:cNvSpPr/>
            <p:nvPr/>
          </p:nvSpPr>
          <p:spPr>
            <a:xfrm>
              <a:off x="1219200" y="1371600"/>
              <a:ext cx="2057400" cy="1447800"/>
            </a:xfrm>
            <a:prstGeom prst="rect">
              <a:avLst/>
            </a:prstGeom>
            <a:solidFill>
              <a:sysClr val="window" lastClr="FFFFFF"/>
            </a:solidFill>
            <a:ln w="25400" cap="flat" cmpd="sng" algn="ctr">
              <a:solidFill>
                <a:sysClr val="window" lastClr="FFFFFF"/>
              </a:solidFill>
              <a:prstDash val="solid"/>
            </a:ln>
            <a:effectLst/>
          </p:spPr>
          <p:txBody>
            <a:bodyPr anchor="ctr"/>
            <a:lstStyle/>
            <a:p>
              <a:pPr algn="ctr" eaLnBrk="0" fontAlgn="base" hangingPunct="0">
                <a:spcBef>
                  <a:spcPct val="0"/>
                </a:spcBef>
                <a:spcAft>
                  <a:spcPct val="0"/>
                </a:spcAft>
                <a:defRPr/>
              </a:pPr>
              <a:endParaRPr lang="en-GB" kern="0">
                <a:solidFill>
                  <a:prstClr val="white"/>
                </a:solidFill>
                <a:latin typeface="Calibri"/>
              </a:endParaRPr>
            </a:p>
          </p:txBody>
        </p:sp>
        <p:sp>
          <p:nvSpPr>
            <p:cNvPr id="58" name="Rectangle 57"/>
            <p:cNvSpPr/>
            <p:nvPr/>
          </p:nvSpPr>
          <p:spPr>
            <a:xfrm>
              <a:off x="2743200" y="1371600"/>
              <a:ext cx="2057400" cy="533400"/>
            </a:xfrm>
            <a:prstGeom prst="rect">
              <a:avLst/>
            </a:prstGeom>
            <a:solidFill>
              <a:sysClr val="window" lastClr="FFFFFF"/>
            </a:solidFill>
            <a:ln w="25400" cap="flat" cmpd="sng" algn="ctr">
              <a:solidFill>
                <a:sysClr val="window" lastClr="FFFFFF"/>
              </a:solidFill>
              <a:prstDash val="solid"/>
            </a:ln>
            <a:effectLst/>
          </p:spPr>
          <p:txBody>
            <a:bodyPr anchor="ctr"/>
            <a:lstStyle/>
            <a:p>
              <a:pPr algn="ctr" eaLnBrk="0" fontAlgn="base" hangingPunct="0">
                <a:spcBef>
                  <a:spcPct val="0"/>
                </a:spcBef>
                <a:spcAft>
                  <a:spcPct val="0"/>
                </a:spcAft>
                <a:defRPr/>
              </a:pPr>
              <a:endParaRPr lang="en-GB" kern="0">
                <a:solidFill>
                  <a:prstClr val="white"/>
                </a:solidFill>
                <a:latin typeface="Calibri"/>
              </a:endParaRPr>
            </a:p>
          </p:txBody>
        </p:sp>
        <p:sp>
          <p:nvSpPr>
            <p:cNvPr id="59" name="Rounded Rectangular Callout 58"/>
            <p:cNvSpPr/>
            <p:nvPr/>
          </p:nvSpPr>
          <p:spPr>
            <a:xfrm>
              <a:off x="3352800" y="1905000"/>
              <a:ext cx="1716087" cy="673100"/>
            </a:xfrm>
            <a:prstGeom prst="wedgeRoundRectCallout">
              <a:avLst>
                <a:gd name="adj1" fmla="val 56158"/>
                <a:gd name="adj2" fmla="val 123123"/>
                <a:gd name="adj3" fmla="val 16667"/>
              </a:avLst>
            </a:prstGeom>
            <a:solidFill>
              <a:sysClr val="window" lastClr="FFFFFF"/>
            </a:solidFill>
            <a:ln w="25400" cap="flat" cmpd="sng" algn="ctr">
              <a:solidFill>
                <a:srgbClr val="C0504D"/>
              </a:solidFill>
              <a:prstDash val="solid"/>
            </a:ln>
            <a:effectLst/>
          </p:spPr>
          <p:txBody>
            <a:bodyPr/>
            <a:lstStyle/>
            <a:p>
              <a:pPr algn="ctr" eaLnBrk="0" fontAlgn="base" hangingPunct="0">
                <a:spcBef>
                  <a:spcPct val="0"/>
                </a:spcBef>
                <a:spcAft>
                  <a:spcPct val="0"/>
                </a:spcAft>
                <a:defRPr/>
              </a:pPr>
              <a:r>
                <a:rPr lang="en-GB" u="sng" kern="0" dirty="0">
                  <a:solidFill>
                    <a:prstClr val="black"/>
                  </a:solidFill>
                  <a:latin typeface="Calibri"/>
                </a:rPr>
                <a:t>Rainfall – 2014</a:t>
              </a:r>
            </a:p>
            <a:p>
              <a:pPr algn="ctr" eaLnBrk="0" fontAlgn="base" hangingPunct="0">
                <a:spcBef>
                  <a:spcPct val="0"/>
                </a:spcBef>
                <a:spcAft>
                  <a:spcPct val="0"/>
                </a:spcAft>
                <a:defRPr/>
              </a:pPr>
              <a:r>
                <a:rPr lang="en-GB" u="sng" kern="0" dirty="0" smtClean="0">
                  <a:solidFill>
                    <a:srgbClr val="FF0000"/>
                  </a:solidFill>
                  <a:latin typeface="Calibri"/>
                </a:rPr>
                <a:t>33 mm</a:t>
              </a:r>
              <a:endParaRPr lang="en-GB" u="sng" kern="0" dirty="0">
                <a:solidFill>
                  <a:srgbClr val="FF0000"/>
                </a:solidFill>
                <a:latin typeface="Calibri"/>
              </a:endParaRPr>
            </a:p>
          </p:txBody>
        </p:sp>
        <p:sp>
          <p:nvSpPr>
            <p:cNvPr id="60" name="TextBox 59"/>
            <p:cNvSpPr txBox="1"/>
            <p:nvPr/>
          </p:nvSpPr>
          <p:spPr>
            <a:xfrm>
              <a:off x="1143000" y="1003300"/>
              <a:ext cx="3581400" cy="646331"/>
            </a:xfrm>
            <a:prstGeom prst="rect">
              <a:avLst/>
            </a:prstGeom>
            <a:solidFill>
              <a:srgbClr val="002060"/>
            </a:soli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wrap="square">
              <a:spAutoFit/>
            </a:bodyPr>
            <a:lstStyle/>
            <a:p>
              <a:pPr eaLnBrk="0" fontAlgn="base" hangingPunct="0">
                <a:spcBef>
                  <a:spcPct val="0"/>
                </a:spcBef>
                <a:spcAft>
                  <a:spcPct val="0"/>
                </a:spcAft>
                <a:defRPr/>
              </a:pPr>
              <a:r>
                <a:rPr lang="en-GB" kern="0" dirty="0" smtClean="0">
                  <a:solidFill>
                    <a:prstClr val="white"/>
                  </a:solidFill>
                  <a:latin typeface="Calibri"/>
                </a:rPr>
                <a:t>Rainfall  data: 20 Apr – 4 Sep 14</a:t>
              </a:r>
            </a:p>
            <a:p>
              <a:pPr eaLnBrk="0" fontAlgn="base" hangingPunct="0">
                <a:spcBef>
                  <a:spcPct val="0"/>
                </a:spcBef>
                <a:spcAft>
                  <a:spcPct val="0"/>
                </a:spcAft>
                <a:defRPr/>
              </a:pPr>
              <a:r>
                <a:rPr lang="en-US" kern="0" dirty="0" smtClean="0">
                  <a:solidFill>
                    <a:prstClr val="white"/>
                  </a:solidFill>
                  <a:latin typeface="Calibri"/>
                </a:rPr>
                <a:t>Average	      : 24 Years (1991–2004)</a:t>
              </a:r>
              <a:endParaRPr lang="en-GB" kern="0" dirty="0">
                <a:solidFill>
                  <a:prstClr val="white"/>
                </a:solidFill>
                <a:latin typeface="Calibri"/>
              </a:endParaRPr>
            </a:p>
          </p:txBody>
        </p:sp>
        <p:sp>
          <p:nvSpPr>
            <p:cNvPr id="61" name="Rounded Rectangular Callout 60"/>
            <p:cNvSpPr/>
            <p:nvPr/>
          </p:nvSpPr>
          <p:spPr>
            <a:xfrm>
              <a:off x="381000" y="2895600"/>
              <a:ext cx="2327275" cy="674687"/>
            </a:xfrm>
            <a:prstGeom prst="wedgeRoundRectCallout">
              <a:avLst>
                <a:gd name="adj1" fmla="val 72948"/>
                <a:gd name="adj2" fmla="val 75166"/>
                <a:gd name="adj3" fmla="val 16667"/>
              </a:avLst>
            </a:prstGeom>
            <a:solidFill>
              <a:sysClr val="window" lastClr="FFFFFF"/>
            </a:solidFill>
            <a:ln w="25400" cap="flat" cmpd="sng" algn="ctr">
              <a:solidFill>
                <a:srgbClr val="C0504D"/>
              </a:solidFill>
              <a:prstDash val="solid"/>
            </a:ln>
            <a:effectLst/>
          </p:spPr>
          <p:txBody>
            <a:bodyPr/>
            <a:lstStyle/>
            <a:p>
              <a:pPr algn="ctr" eaLnBrk="0" fontAlgn="base" hangingPunct="0">
                <a:spcBef>
                  <a:spcPct val="0"/>
                </a:spcBef>
                <a:spcAft>
                  <a:spcPct val="0"/>
                </a:spcAft>
                <a:defRPr/>
              </a:pPr>
              <a:r>
                <a:rPr lang="en-GB" u="sng" kern="0" dirty="0">
                  <a:solidFill>
                    <a:prstClr val="black"/>
                  </a:solidFill>
                  <a:latin typeface="Calibri"/>
                </a:rPr>
                <a:t>Rainfall – 2014</a:t>
              </a:r>
            </a:p>
            <a:p>
              <a:pPr algn="ctr" eaLnBrk="0" fontAlgn="base" hangingPunct="0">
                <a:spcBef>
                  <a:spcPct val="0"/>
                </a:spcBef>
                <a:spcAft>
                  <a:spcPct val="0"/>
                </a:spcAft>
                <a:defRPr/>
              </a:pPr>
              <a:r>
                <a:rPr lang="en-GB" u="sng" kern="0" dirty="0" smtClean="0">
                  <a:solidFill>
                    <a:srgbClr val="FF0000"/>
                  </a:solidFill>
                  <a:latin typeface="Calibri"/>
                </a:rPr>
                <a:t>180 / 245 mm (73%)</a:t>
              </a:r>
              <a:endParaRPr lang="en-GB" u="sng" kern="0" dirty="0">
                <a:solidFill>
                  <a:srgbClr val="FF0000"/>
                </a:solidFill>
                <a:latin typeface="Calibri"/>
              </a:endParaRPr>
            </a:p>
          </p:txBody>
        </p:sp>
        <p:sp>
          <p:nvSpPr>
            <p:cNvPr id="62" name="Rounded Rectangular Callout 61"/>
            <p:cNvSpPr/>
            <p:nvPr/>
          </p:nvSpPr>
          <p:spPr>
            <a:xfrm>
              <a:off x="0" y="3962400"/>
              <a:ext cx="2193925" cy="673100"/>
            </a:xfrm>
            <a:prstGeom prst="wedgeRoundRectCallout">
              <a:avLst>
                <a:gd name="adj1" fmla="val 52952"/>
                <a:gd name="adj2" fmla="val 70873"/>
                <a:gd name="adj3" fmla="val 16667"/>
              </a:avLst>
            </a:prstGeom>
            <a:solidFill>
              <a:sysClr val="window" lastClr="FFFFFF"/>
            </a:solidFill>
            <a:ln w="25400" cap="flat" cmpd="sng" algn="ctr">
              <a:solidFill>
                <a:srgbClr val="C0504D"/>
              </a:solidFill>
              <a:prstDash val="solid"/>
            </a:ln>
            <a:effectLst/>
          </p:spPr>
          <p:txBody>
            <a:bodyPr/>
            <a:lstStyle/>
            <a:p>
              <a:pPr algn="ctr" eaLnBrk="0" fontAlgn="base" hangingPunct="0">
                <a:spcBef>
                  <a:spcPct val="0"/>
                </a:spcBef>
                <a:spcAft>
                  <a:spcPct val="0"/>
                </a:spcAft>
                <a:defRPr/>
              </a:pPr>
              <a:r>
                <a:rPr lang="en-GB" u="sng" kern="0" dirty="0">
                  <a:solidFill>
                    <a:prstClr val="black"/>
                  </a:solidFill>
                  <a:latin typeface="Calibri"/>
                </a:rPr>
                <a:t>Rainfall – 2014</a:t>
              </a:r>
            </a:p>
            <a:p>
              <a:pPr algn="ctr" eaLnBrk="0" fontAlgn="base" hangingPunct="0">
                <a:spcBef>
                  <a:spcPct val="0"/>
                </a:spcBef>
                <a:spcAft>
                  <a:spcPct val="0"/>
                </a:spcAft>
                <a:defRPr/>
              </a:pPr>
              <a:r>
                <a:rPr lang="en-GB" u="sng" kern="0" dirty="0" smtClean="0">
                  <a:solidFill>
                    <a:srgbClr val="FF0000"/>
                  </a:solidFill>
                  <a:latin typeface="Calibri"/>
                </a:rPr>
                <a:t>167 / 281 mm (59%)</a:t>
              </a:r>
              <a:endParaRPr lang="en-GB" u="sng" kern="0" dirty="0">
                <a:solidFill>
                  <a:srgbClr val="FF0000"/>
                </a:solidFill>
                <a:latin typeface="Calibri"/>
              </a:endParaRPr>
            </a:p>
          </p:txBody>
        </p:sp>
        <p:sp>
          <p:nvSpPr>
            <p:cNvPr id="63" name="Rounded Rectangular Callout 62"/>
            <p:cNvSpPr/>
            <p:nvPr/>
          </p:nvSpPr>
          <p:spPr>
            <a:xfrm>
              <a:off x="5486400" y="5432425"/>
              <a:ext cx="2133600" cy="674688"/>
            </a:xfrm>
            <a:prstGeom prst="wedgeRoundRectCallout">
              <a:avLst>
                <a:gd name="adj1" fmla="val -20744"/>
                <a:gd name="adj2" fmla="val -159068"/>
                <a:gd name="adj3" fmla="val 16667"/>
              </a:avLst>
            </a:prstGeom>
            <a:solidFill>
              <a:sysClr val="window" lastClr="FFFFFF"/>
            </a:solidFill>
            <a:ln w="25400" cap="flat" cmpd="sng" algn="ctr">
              <a:solidFill>
                <a:srgbClr val="C0504D"/>
              </a:solidFill>
              <a:prstDash val="solid"/>
            </a:ln>
            <a:effectLst/>
          </p:spPr>
          <p:txBody>
            <a:bodyPr/>
            <a:lstStyle/>
            <a:p>
              <a:pPr algn="ctr" eaLnBrk="0" fontAlgn="base" hangingPunct="0">
                <a:spcBef>
                  <a:spcPct val="0"/>
                </a:spcBef>
                <a:spcAft>
                  <a:spcPct val="0"/>
                </a:spcAft>
                <a:defRPr/>
              </a:pPr>
              <a:r>
                <a:rPr lang="en-GB" u="sng" kern="0" dirty="0">
                  <a:solidFill>
                    <a:prstClr val="black"/>
                  </a:solidFill>
                  <a:latin typeface="Calibri"/>
                </a:rPr>
                <a:t>Rainfall – 2014</a:t>
              </a:r>
            </a:p>
            <a:p>
              <a:pPr algn="ctr" eaLnBrk="0" fontAlgn="base" hangingPunct="0">
                <a:spcBef>
                  <a:spcPct val="0"/>
                </a:spcBef>
                <a:spcAft>
                  <a:spcPct val="0"/>
                </a:spcAft>
                <a:defRPr/>
              </a:pPr>
              <a:r>
                <a:rPr lang="en-GB" u="sng" kern="0" dirty="0" smtClean="0">
                  <a:solidFill>
                    <a:srgbClr val="FF0000"/>
                  </a:solidFill>
                  <a:latin typeface="Calibri"/>
                </a:rPr>
                <a:t>77 / 403 mm (19%)</a:t>
              </a:r>
              <a:endParaRPr lang="en-GB" u="sng" kern="0" dirty="0">
                <a:solidFill>
                  <a:srgbClr val="FF0000"/>
                </a:solidFill>
                <a:latin typeface="Calibri"/>
              </a:endParaRPr>
            </a:p>
          </p:txBody>
        </p:sp>
        <p:sp>
          <p:nvSpPr>
            <p:cNvPr id="64" name="TextBox 63"/>
            <p:cNvSpPr txBox="1"/>
            <p:nvPr/>
          </p:nvSpPr>
          <p:spPr>
            <a:xfrm>
              <a:off x="1" y="6477000"/>
              <a:ext cx="3657600" cy="369888"/>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wrap="square">
              <a:spAutoFit/>
            </a:bodyPr>
            <a:lstStyle/>
            <a:p>
              <a:pPr eaLnBrk="0" fontAlgn="base" hangingPunct="0">
                <a:spcBef>
                  <a:spcPct val="0"/>
                </a:spcBef>
                <a:spcAft>
                  <a:spcPct val="0"/>
                </a:spcAft>
                <a:defRPr/>
              </a:pPr>
              <a:r>
                <a:rPr lang="en-GB" kern="0" dirty="0">
                  <a:solidFill>
                    <a:prstClr val="white"/>
                  </a:solidFill>
                  <a:latin typeface="Calibri"/>
                </a:rPr>
                <a:t>Source: </a:t>
              </a:r>
              <a:r>
                <a:rPr lang="en-GB" kern="0" dirty="0" err="1">
                  <a:solidFill>
                    <a:prstClr val="white"/>
                  </a:solidFill>
                  <a:latin typeface="Calibri"/>
                </a:rPr>
                <a:t>Thar</a:t>
              </a:r>
              <a:r>
                <a:rPr lang="en-GB" kern="0" dirty="0">
                  <a:solidFill>
                    <a:prstClr val="white"/>
                  </a:solidFill>
                  <a:latin typeface="Calibri"/>
                </a:rPr>
                <a:t> District Administration</a:t>
              </a:r>
            </a:p>
          </p:txBody>
        </p:sp>
        <p:sp>
          <p:nvSpPr>
            <p:cNvPr id="65" name="Rounded Rectangular Callout 64"/>
            <p:cNvSpPr/>
            <p:nvPr/>
          </p:nvSpPr>
          <p:spPr>
            <a:xfrm>
              <a:off x="2971800" y="5638800"/>
              <a:ext cx="2174875" cy="674688"/>
            </a:xfrm>
            <a:prstGeom prst="wedgeRoundRectCallout">
              <a:avLst>
                <a:gd name="adj1" fmla="val 20304"/>
                <a:gd name="adj2" fmla="val -133140"/>
                <a:gd name="adj3" fmla="val 16667"/>
              </a:avLst>
            </a:prstGeom>
            <a:solidFill>
              <a:sysClr val="window" lastClr="FFFFFF"/>
            </a:solidFill>
            <a:ln w="25400" cap="flat" cmpd="sng" algn="ctr">
              <a:solidFill>
                <a:srgbClr val="C0504D"/>
              </a:solidFill>
              <a:prstDash val="solid"/>
            </a:ln>
            <a:effectLst/>
          </p:spPr>
          <p:txBody>
            <a:bodyPr/>
            <a:lstStyle/>
            <a:p>
              <a:pPr algn="ctr" eaLnBrk="0" fontAlgn="base" hangingPunct="0">
                <a:spcBef>
                  <a:spcPct val="0"/>
                </a:spcBef>
                <a:spcAft>
                  <a:spcPct val="0"/>
                </a:spcAft>
                <a:defRPr/>
              </a:pPr>
              <a:r>
                <a:rPr lang="en-GB" u="sng" kern="0" dirty="0">
                  <a:solidFill>
                    <a:prstClr val="black"/>
                  </a:solidFill>
                  <a:latin typeface="Calibri"/>
                </a:rPr>
                <a:t>Rainfall – 2014</a:t>
              </a:r>
            </a:p>
            <a:p>
              <a:pPr algn="ctr" eaLnBrk="0" fontAlgn="base" hangingPunct="0">
                <a:spcBef>
                  <a:spcPct val="0"/>
                </a:spcBef>
                <a:spcAft>
                  <a:spcPct val="0"/>
                </a:spcAft>
                <a:defRPr/>
              </a:pPr>
              <a:r>
                <a:rPr lang="en-GB" u="sng" kern="0" dirty="0" smtClean="0">
                  <a:solidFill>
                    <a:srgbClr val="FF0000"/>
                  </a:solidFill>
                  <a:latin typeface="Calibri"/>
                </a:rPr>
                <a:t>43 / 285 mm (15%)</a:t>
              </a:r>
              <a:endParaRPr lang="en-GB" u="sng" kern="0" dirty="0">
                <a:solidFill>
                  <a:srgbClr val="FF0000"/>
                </a:solidFill>
                <a:latin typeface="Calibri"/>
              </a:endParaRPr>
            </a:p>
          </p:txBody>
        </p:sp>
        <p:sp>
          <p:nvSpPr>
            <p:cNvPr id="66" name="Rounded Rectangular Callout 65"/>
            <p:cNvSpPr/>
            <p:nvPr/>
          </p:nvSpPr>
          <p:spPr>
            <a:xfrm>
              <a:off x="2743200" y="1905000"/>
              <a:ext cx="2325687" cy="673100"/>
            </a:xfrm>
            <a:prstGeom prst="wedgeRoundRectCallout">
              <a:avLst>
                <a:gd name="adj1" fmla="val 84519"/>
                <a:gd name="adj2" fmla="val 2612"/>
                <a:gd name="adj3" fmla="val 16667"/>
              </a:avLst>
            </a:prstGeom>
            <a:solidFill>
              <a:sysClr val="window" lastClr="FFFFFF"/>
            </a:solidFill>
            <a:ln w="25400" cap="flat" cmpd="sng" algn="ctr">
              <a:solidFill>
                <a:srgbClr val="C0504D"/>
              </a:solidFill>
              <a:prstDash val="solid"/>
            </a:ln>
            <a:effectLst/>
          </p:spPr>
          <p:txBody>
            <a:bodyPr/>
            <a:lstStyle/>
            <a:p>
              <a:pPr algn="ctr" eaLnBrk="0" fontAlgn="base" hangingPunct="0">
                <a:spcBef>
                  <a:spcPct val="0"/>
                </a:spcBef>
                <a:spcAft>
                  <a:spcPct val="0"/>
                </a:spcAft>
                <a:defRPr/>
              </a:pPr>
              <a:r>
                <a:rPr lang="en-GB" u="sng" kern="0" dirty="0">
                  <a:solidFill>
                    <a:prstClr val="black"/>
                  </a:solidFill>
                  <a:latin typeface="Calibri"/>
                </a:rPr>
                <a:t>Rainfall – 2014</a:t>
              </a:r>
            </a:p>
            <a:p>
              <a:pPr algn="ctr" eaLnBrk="0" fontAlgn="base" hangingPunct="0">
                <a:spcBef>
                  <a:spcPct val="0"/>
                </a:spcBef>
                <a:spcAft>
                  <a:spcPct val="0"/>
                </a:spcAft>
                <a:defRPr/>
              </a:pPr>
              <a:r>
                <a:rPr lang="en-GB" u="sng" kern="0" dirty="0" smtClean="0">
                  <a:solidFill>
                    <a:srgbClr val="FF0000"/>
                  </a:solidFill>
                  <a:latin typeface="Calibri"/>
                </a:rPr>
                <a:t>33  / 214 mm (15%)</a:t>
              </a:r>
              <a:endParaRPr lang="en-GB" u="sng" kern="0" dirty="0">
                <a:solidFill>
                  <a:srgbClr val="FF0000"/>
                </a:solidFill>
                <a:latin typeface="Calibri"/>
              </a:endParaRPr>
            </a:p>
          </p:txBody>
        </p:sp>
      </p:grpSp>
    </p:spTree>
    <p:extLst>
      <p:ext uri="{BB962C8B-B14F-4D97-AF65-F5344CB8AC3E}">
        <p14:creationId xmlns:p14="http://schemas.microsoft.com/office/powerpoint/2010/main" val="60131432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92</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Drought Indicators</a:t>
            </a:r>
          </a:p>
        </p:txBody>
      </p:sp>
      <p:graphicFrame>
        <p:nvGraphicFramePr>
          <p:cNvPr id="3" name="Diagram 2"/>
          <p:cNvGraphicFramePr/>
          <p:nvPr>
            <p:extLst>
              <p:ext uri="{D42A27DB-BD31-4B8C-83A1-F6EECF244321}">
                <p14:modId xmlns:p14="http://schemas.microsoft.com/office/powerpoint/2010/main" val="741020969"/>
              </p:ext>
            </p:extLst>
          </p:nvPr>
        </p:nvGraphicFramePr>
        <p:xfrm>
          <a:off x="929904" y="1017814"/>
          <a:ext cx="10329620" cy="5282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5996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C7B0EA59-45CE-457E-ABB7-48A971F28D1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5E042372-7CFD-4147-BD75-7CBB13AB1B2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02A35530-031B-43E3-BD40-37D772241E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44A09BBD-8329-4449-8185-1E5D909DE7A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CD36B738-B911-40F2-B06D-09569DF0117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52EA374E-FB5F-49B3-85A9-BF72F6A4369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93</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rgbClr val="FFFFFF"/>
                </a:solidFill>
                <a:ea typeface="ＭＳ Ｐゴシック" pitchFamily="34" charset="-128"/>
              </a:rPr>
              <a:t>ASSESSMENT BY NDMA TEAMS</a:t>
            </a:r>
          </a:p>
        </p:txBody>
      </p:sp>
      <p:sp>
        <p:nvSpPr>
          <p:cNvPr id="5" name="Subtitle 4"/>
          <p:cNvSpPr txBox="1">
            <a:spLocks/>
          </p:cNvSpPr>
          <p:nvPr/>
        </p:nvSpPr>
        <p:spPr bwMode="auto">
          <a:xfrm>
            <a:off x="553594" y="1121392"/>
            <a:ext cx="5997337" cy="5029200"/>
          </a:xfrm>
          <a:prstGeom prst="rect">
            <a:avLst/>
          </a:prstGeom>
          <a:solidFill>
            <a:srgbClr val="0E1E20"/>
          </a:solidFill>
          <a:ln>
            <a:noFill/>
          </a:ln>
        </p:spPr>
        <p:style>
          <a:lnRef idx="1">
            <a:schemeClr val="accent2"/>
          </a:lnRef>
          <a:fillRef idx="2">
            <a:schemeClr val="accent2"/>
          </a:fillRef>
          <a:effectRef idx="1">
            <a:schemeClr val="accent2"/>
          </a:effectRef>
          <a:fontRef idx="minor">
            <a:schemeClr val="dk1"/>
          </a:fontRef>
        </p:style>
        <p:txBody>
          <a:bodyPr lIns="90488" tIns="44450" rIns="90488" bIns="44450"/>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lnSpc>
                <a:spcPct val="200000"/>
              </a:lnSpc>
              <a:buFont typeface="Arial" panose="020B0604020202020204" pitchFamily="34" charset="0"/>
              <a:buNone/>
              <a:defRPr/>
            </a:pPr>
            <a:r>
              <a:rPr lang="en-GB" sz="2000" b="1" u="sng" dirty="0">
                <a:solidFill>
                  <a:srgbClr val="FFFF00"/>
                </a:solidFill>
                <a:latin typeface="Arial" panose="020B0604020202020204" pitchFamily="34" charset="0"/>
              </a:rPr>
              <a:t>Water Situation</a:t>
            </a:r>
          </a:p>
          <a:p>
            <a:pPr algn="just">
              <a:lnSpc>
                <a:spcPct val="200000"/>
              </a:lnSpc>
              <a:defRPr/>
            </a:pPr>
            <a:r>
              <a:rPr lang="en-GB" sz="2000" dirty="0">
                <a:solidFill>
                  <a:srgbClr val="FFFFFF"/>
                </a:solidFill>
                <a:latin typeface="Arial" panose="020B0604020202020204" pitchFamily="34" charset="0"/>
              </a:rPr>
              <a:t>Drying of wells at small scale is apparent: </a:t>
            </a:r>
            <a:r>
              <a:rPr lang="en-GB" sz="2000" dirty="0">
                <a:solidFill>
                  <a:srgbClr val="FFFF00"/>
                </a:solidFill>
                <a:latin typeface="Arial" panose="020B0604020202020204" pitchFamily="34" charset="0"/>
              </a:rPr>
              <a:t>situation is not alarming but can deteriorate</a:t>
            </a:r>
            <a:r>
              <a:rPr lang="en-GB" sz="2000" dirty="0">
                <a:solidFill>
                  <a:srgbClr val="FFFFFF"/>
                </a:solidFill>
                <a:latin typeface="Arial" panose="020B0604020202020204" pitchFamily="34" charset="0"/>
              </a:rPr>
              <a:t> in coming months, </a:t>
            </a:r>
            <a:r>
              <a:rPr lang="en-GB" sz="2000" dirty="0">
                <a:solidFill>
                  <a:srgbClr val="FFFF00"/>
                </a:solidFill>
                <a:latin typeface="Arial" panose="020B0604020202020204" pitchFamily="34" charset="0"/>
              </a:rPr>
              <a:t>if no rain occurs</a:t>
            </a:r>
          </a:p>
          <a:p>
            <a:pPr algn="just">
              <a:lnSpc>
                <a:spcPct val="200000"/>
              </a:lnSpc>
              <a:defRPr/>
            </a:pPr>
            <a:endParaRPr lang="en-GB" sz="2000" dirty="0">
              <a:solidFill>
                <a:srgbClr val="FFFFFF"/>
              </a:solidFill>
              <a:latin typeface="Arial" panose="020B0604020202020204" pitchFamily="34" charset="0"/>
            </a:endParaRPr>
          </a:p>
          <a:p>
            <a:pPr algn="just">
              <a:lnSpc>
                <a:spcPct val="200000"/>
              </a:lnSpc>
              <a:defRPr/>
            </a:pPr>
            <a:r>
              <a:rPr lang="en-GB" sz="2000" dirty="0">
                <a:solidFill>
                  <a:srgbClr val="FFFF00"/>
                </a:solidFill>
                <a:latin typeface="Arial" panose="020B0604020202020204" pitchFamily="34" charset="0"/>
              </a:rPr>
              <a:t>Installation of 750 RO plants </a:t>
            </a:r>
            <a:r>
              <a:rPr lang="en-GB" sz="2000" dirty="0">
                <a:solidFill>
                  <a:srgbClr val="FFFFFF"/>
                </a:solidFill>
                <a:latin typeface="Arial" panose="020B0604020202020204" pitchFamily="34" charset="0"/>
              </a:rPr>
              <a:t>would alleviate the water </a:t>
            </a:r>
            <a:r>
              <a:rPr lang="en-GB" sz="2000" dirty="0" smtClean="0">
                <a:solidFill>
                  <a:srgbClr val="FFFFFF"/>
                </a:solidFill>
                <a:latin typeface="Arial" panose="020B0604020202020204" pitchFamily="34" charset="0"/>
              </a:rPr>
              <a:t>shortage</a:t>
            </a:r>
            <a:endParaRPr lang="en-GB" sz="2000" dirty="0">
              <a:solidFill>
                <a:srgbClr val="FFFFFF"/>
              </a:solidFill>
              <a:latin typeface="Arial" panose="020B0604020202020204" pitchFamily="34" charset="0"/>
            </a:endParaRPr>
          </a:p>
        </p:txBody>
      </p:sp>
      <p:pic>
        <p:nvPicPr>
          <p:cNvPr id="10" name="Content Placeholder 3" descr="Diplo 07.JPG"/>
          <p:cNvPicPr>
            <a:picLocks noChangeAspect="1"/>
          </p:cNvPicPr>
          <p:nvPr/>
        </p:nvPicPr>
        <p:blipFill>
          <a:blip cstate="print"/>
          <a:stretch>
            <a:fillRect/>
          </a:stretch>
        </p:blipFill>
        <p:spPr>
          <a:xfrm>
            <a:off x="6818200" y="2819400"/>
            <a:ext cx="4864284" cy="1524000"/>
          </a:xfrm>
          <a:prstGeom prst="rect">
            <a:avLst/>
          </a:prstGeom>
        </p:spPr>
      </p:pic>
      <p:pic>
        <p:nvPicPr>
          <p:cNvPr id="11" name="Picture 2" descr="C:\Users\udc1_ops\Desktop\Drought Pics\Major Sohail Drought Pics 1\Mithi 23.JPG"/>
          <p:cNvPicPr>
            <a:picLocks noChangeAspect="1" noChangeArrowheads="1"/>
          </p:cNvPicPr>
          <p:nvPr/>
        </p:nvPicPr>
        <p:blipFill>
          <a:blip cstate="print"/>
          <a:srcRect/>
          <a:stretch>
            <a:fillRect/>
          </a:stretch>
        </p:blipFill>
        <p:spPr bwMode="auto">
          <a:xfrm>
            <a:off x="6767400" y="4495800"/>
            <a:ext cx="5018220" cy="1676400"/>
          </a:xfrm>
          <a:prstGeom prst="rect">
            <a:avLst/>
          </a:prstGeom>
          <a:noFill/>
        </p:spPr>
      </p:pic>
      <p:pic>
        <p:nvPicPr>
          <p:cNvPr id="12" name="Content Placeholder 3" descr="Diplo 07.JPG"/>
          <p:cNvPicPr>
            <a:picLocks noChangeAspect="1"/>
          </p:cNvPicPr>
          <p:nvPr/>
        </p:nvPicPr>
        <p:blipFill>
          <a:blip cstate="print"/>
          <a:stretch>
            <a:fillRect/>
          </a:stretch>
        </p:blipFill>
        <p:spPr>
          <a:xfrm>
            <a:off x="6818199" y="1143000"/>
            <a:ext cx="4931699" cy="1524000"/>
          </a:xfrm>
          <a:prstGeom prst="rect">
            <a:avLst/>
          </a:prstGeom>
        </p:spPr>
      </p:pic>
    </p:spTree>
    <p:extLst>
      <p:ext uri="{BB962C8B-B14F-4D97-AF65-F5344CB8AC3E}">
        <p14:creationId xmlns:p14="http://schemas.microsoft.com/office/powerpoint/2010/main" val="241435289"/>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94</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smtClean="0">
                <a:solidFill>
                  <a:srgbClr val="FFFFFF"/>
                </a:solidFill>
                <a:ea typeface="ＭＳ Ｐゴシック" pitchFamily="34" charset="-128"/>
              </a:rPr>
              <a:t>THAR </a:t>
            </a:r>
            <a:r>
              <a:rPr lang="en-US" sz="4000" b="1" u="sng" dirty="0">
                <a:solidFill>
                  <a:srgbClr val="FFFFFF"/>
                </a:solidFill>
                <a:ea typeface="ＭＳ Ｐゴシック" pitchFamily="34" charset="-128"/>
              </a:rPr>
              <a:t>DROUGHT SITUATION</a:t>
            </a:r>
          </a:p>
        </p:txBody>
      </p:sp>
      <p:grpSp>
        <p:nvGrpSpPr>
          <p:cNvPr id="2" name="Group 23"/>
          <p:cNvGrpSpPr/>
          <p:nvPr/>
        </p:nvGrpSpPr>
        <p:grpSpPr>
          <a:xfrm>
            <a:off x="1559856" y="999565"/>
            <a:ext cx="9144000" cy="5595514"/>
            <a:chOff x="0" y="1066800"/>
            <a:chExt cx="9144000" cy="5595514"/>
          </a:xfrm>
        </p:grpSpPr>
        <p:pic>
          <p:nvPicPr>
            <p:cNvPr id="25" name="Picture 4" descr="C:\Users\dirresponse\Desktop\2.jpg"/>
            <p:cNvPicPr>
              <a:picLocks noChangeAspect="1" noChangeArrowheads="1"/>
            </p:cNvPicPr>
            <p:nvPr/>
          </p:nvPicPr>
          <p:blipFill>
            <a:blip cstate="print"/>
            <a:srcRect/>
            <a:stretch>
              <a:fillRect/>
            </a:stretch>
          </p:blipFill>
          <p:spPr bwMode="auto">
            <a:xfrm>
              <a:off x="0" y="1066800"/>
              <a:ext cx="9144000" cy="5595514"/>
            </a:xfrm>
            <a:prstGeom prst="rect">
              <a:avLst/>
            </a:prstGeom>
            <a:noFill/>
          </p:spPr>
        </p:pic>
        <p:cxnSp>
          <p:nvCxnSpPr>
            <p:cNvPr id="26" name="Straight Arrow Connector 25"/>
            <p:cNvCxnSpPr/>
            <p:nvPr/>
          </p:nvCxnSpPr>
          <p:spPr>
            <a:xfrm rot="10800000">
              <a:off x="5791200" y="2438400"/>
              <a:ext cx="2057400" cy="76200"/>
            </a:xfrm>
            <a:prstGeom prst="straightConnector1">
              <a:avLst/>
            </a:prstGeom>
            <a:noFill/>
            <a:ln w="38100" cap="flat" cmpd="sng" algn="ctr">
              <a:solidFill>
                <a:srgbClr val="FF0000"/>
              </a:solidFill>
              <a:prstDash val="solid"/>
              <a:tailEnd type="arrow"/>
            </a:ln>
            <a:effectLst/>
          </p:spPr>
        </p:cxnSp>
        <p:sp>
          <p:nvSpPr>
            <p:cNvPr id="27" name="Rectangle 26"/>
            <p:cNvSpPr/>
            <p:nvPr/>
          </p:nvSpPr>
          <p:spPr>
            <a:xfrm>
              <a:off x="6934200" y="1295400"/>
              <a:ext cx="1981200" cy="1219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algn="ctr" eaLnBrk="0" fontAlgn="base" hangingPunct="0">
                <a:spcBef>
                  <a:spcPct val="0"/>
                </a:spcBef>
                <a:spcAft>
                  <a:spcPct val="0"/>
                </a:spcAft>
                <a:defRPr/>
              </a:pPr>
              <a:r>
                <a:rPr lang="en-GB" kern="0" dirty="0" smtClean="0">
                  <a:solidFill>
                    <a:prstClr val="white"/>
                  </a:solidFill>
                  <a:latin typeface="Calibri"/>
                </a:rPr>
                <a:t>Moderate Drought Likely to intensify in coming months in absence of rains</a:t>
              </a:r>
            </a:p>
          </p:txBody>
        </p:sp>
        <p:cxnSp>
          <p:nvCxnSpPr>
            <p:cNvPr id="28" name="Straight Arrow Connector 27"/>
            <p:cNvCxnSpPr/>
            <p:nvPr/>
          </p:nvCxnSpPr>
          <p:spPr>
            <a:xfrm rot="10800000" flipV="1">
              <a:off x="6400800" y="2514600"/>
              <a:ext cx="1447800" cy="762000"/>
            </a:xfrm>
            <a:prstGeom prst="straightConnector1">
              <a:avLst/>
            </a:prstGeom>
            <a:noFill/>
            <a:ln w="38100" cap="flat" cmpd="sng" algn="ctr">
              <a:solidFill>
                <a:srgbClr val="FF0000"/>
              </a:solidFill>
              <a:prstDash val="solid"/>
              <a:tailEnd type="arrow"/>
            </a:ln>
            <a:effectLst/>
          </p:spPr>
        </p:cxnSp>
        <p:cxnSp>
          <p:nvCxnSpPr>
            <p:cNvPr id="29" name="Straight Arrow Connector 28"/>
            <p:cNvCxnSpPr/>
            <p:nvPr/>
          </p:nvCxnSpPr>
          <p:spPr>
            <a:xfrm rot="5400000">
              <a:off x="6743700" y="3238500"/>
              <a:ext cx="1828800" cy="381000"/>
            </a:xfrm>
            <a:prstGeom prst="straightConnector1">
              <a:avLst/>
            </a:prstGeom>
            <a:noFill/>
            <a:ln w="38100" cap="flat" cmpd="sng" algn="ctr">
              <a:solidFill>
                <a:srgbClr val="FF0000"/>
              </a:solidFill>
              <a:prstDash val="solid"/>
              <a:tailEnd type="arrow"/>
            </a:ln>
            <a:effectLst/>
          </p:spPr>
        </p:cxnSp>
        <p:cxnSp>
          <p:nvCxnSpPr>
            <p:cNvPr id="30" name="Straight Arrow Connector 29"/>
            <p:cNvCxnSpPr/>
            <p:nvPr/>
          </p:nvCxnSpPr>
          <p:spPr>
            <a:xfrm rot="5400000">
              <a:off x="5867400" y="2514600"/>
              <a:ext cx="1981200" cy="1981200"/>
            </a:xfrm>
            <a:prstGeom prst="straightConnector1">
              <a:avLst/>
            </a:prstGeom>
            <a:noFill/>
            <a:ln w="38100" cap="flat" cmpd="sng" algn="ctr">
              <a:solidFill>
                <a:srgbClr val="FF0000"/>
              </a:solidFill>
              <a:prstDash val="solid"/>
              <a:tailEnd type="arrow"/>
            </a:ln>
            <a:effectLst/>
          </p:spPr>
        </p:cxnSp>
      </p:grpSp>
    </p:spTree>
    <p:extLst>
      <p:ext uri="{BB962C8B-B14F-4D97-AF65-F5344CB8AC3E}">
        <p14:creationId xmlns:p14="http://schemas.microsoft.com/office/powerpoint/2010/main" val="1947156797"/>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95</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rgbClr val="FFFFFF"/>
                </a:solidFill>
                <a:ea typeface="ＭＳ Ｐゴシック" pitchFamily="34" charset="-128"/>
              </a:rPr>
              <a:t>ASSESSMENT BY NDMA TEAMS</a:t>
            </a:r>
          </a:p>
        </p:txBody>
      </p:sp>
      <p:grpSp>
        <p:nvGrpSpPr>
          <p:cNvPr id="2" name="Group 30"/>
          <p:cNvGrpSpPr/>
          <p:nvPr/>
        </p:nvGrpSpPr>
        <p:grpSpPr>
          <a:xfrm>
            <a:off x="1690190" y="1323520"/>
            <a:ext cx="9144000" cy="5159830"/>
            <a:chOff x="0" y="1698170"/>
            <a:chExt cx="9144000" cy="5159830"/>
          </a:xfrm>
        </p:grpSpPr>
        <p:pic>
          <p:nvPicPr>
            <p:cNvPr id="32" name="Picture 2" descr="C:\Users\dirresponse\AppData\Local\Microsoft\Windows\Temporary Internet Files\Content.Outlook\139D7D6W\IMG_1690.JPG"/>
            <p:cNvPicPr>
              <a:picLocks noChangeAspect="1" noChangeArrowheads="1"/>
            </p:cNvPicPr>
            <p:nvPr/>
          </p:nvPicPr>
          <p:blipFill>
            <a:blip cstate="print"/>
            <a:srcRect/>
            <a:stretch>
              <a:fillRect/>
            </a:stretch>
          </p:blipFill>
          <p:spPr bwMode="auto">
            <a:xfrm>
              <a:off x="0" y="1713928"/>
              <a:ext cx="4648200" cy="5144072"/>
            </a:xfrm>
            <a:prstGeom prst="rect">
              <a:avLst/>
            </a:prstGeom>
            <a:noFill/>
            <a:ln>
              <a:solidFill>
                <a:schemeClr val="tx1"/>
              </a:solidFill>
            </a:ln>
          </p:spPr>
        </p:pic>
        <p:sp>
          <p:nvSpPr>
            <p:cNvPr id="33" name="TextBox 32"/>
            <p:cNvSpPr txBox="1"/>
            <p:nvPr/>
          </p:nvSpPr>
          <p:spPr>
            <a:xfrm>
              <a:off x="1371600" y="1828800"/>
              <a:ext cx="2262094" cy="369332"/>
            </a:xfrm>
            <a:prstGeom prst="rect">
              <a:avLst/>
            </a:prstGeom>
            <a:noFill/>
          </p:spPr>
          <p:txBody>
            <a:bodyPr wrap="none" rtlCol="0">
              <a:spAutoFit/>
            </a:bodyPr>
            <a:lstStyle/>
            <a:p>
              <a:r>
                <a:rPr lang="en-GB" b="1" dirty="0" smtClean="0">
                  <a:solidFill>
                    <a:srgbClr val="000000"/>
                  </a:solidFill>
                </a:rPr>
                <a:t>Taken in April 2014</a:t>
              </a:r>
              <a:endParaRPr lang="en-GB" b="1" dirty="0">
                <a:solidFill>
                  <a:srgbClr val="000000"/>
                </a:solidFill>
              </a:endParaRPr>
            </a:p>
          </p:txBody>
        </p:sp>
        <p:pic>
          <p:nvPicPr>
            <p:cNvPr id="34" name="Picture 2" descr="H:\Drought Pics\Kazim Drought Pics\Nagarparkar 54.JPG"/>
            <p:cNvPicPr>
              <a:picLocks noChangeAspect="1" noChangeArrowheads="1"/>
            </p:cNvPicPr>
            <p:nvPr/>
          </p:nvPicPr>
          <p:blipFill>
            <a:blip cstate="print"/>
            <a:srcRect/>
            <a:stretch>
              <a:fillRect/>
            </a:stretch>
          </p:blipFill>
          <p:spPr bwMode="auto">
            <a:xfrm>
              <a:off x="4648200" y="1698170"/>
              <a:ext cx="4495800" cy="5159830"/>
            </a:xfrm>
            <a:prstGeom prst="rect">
              <a:avLst/>
            </a:prstGeom>
            <a:noFill/>
            <a:ln>
              <a:solidFill>
                <a:schemeClr val="tx1"/>
              </a:solidFill>
            </a:ln>
          </p:spPr>
        </p:pic>
        <p:sp>
          <p:nvSpPr>
            <p:cNvPr id="35" name="TextBox 34"/>
            <p:cNvSpPr txBox="1"/>
            <p:nvPr/>
          </p:nvSpPr>
          <p:spPr>
            <a:xfrm>
              <a:off x="5738906" y="1828800"/>
              <a:ext cx="2441694" cy="369332"/>
            </a:xfrm>
            <a:prstGeom prst="rect">
              <a:avLst/>
            </a:prstGeom>
            <a:noFill/>
          </p:spPr>
          <p:txBody>
            <a:bodyPr wrap="none" rtlCol="0">
              <a:spAutoFit/>
            </a:bodyPr>
            <a:lstStyle/>
            <a:p>
              <a:r>
                <a:rPr lang="en-GB" b="1" dirty="0" smtClean="0">
                  <a:solidFill>
                    <a:srgbClr val="000000"/>
                  </a:solidFill>
                </a:rPr>
                <a:t>Current Picture 2014</a:t>
              </a:r>
              <a:endParaRPr lang="en-GB" b="1" dirty="0">
                <a:solidFill>
                  <a:srgbClr val="000000"/>
                </a:solidFill>
              </a:endParaRPr>
            </a:p>
          </p:txBody>
        </p:sp>
        <p:cxnSp>
          <p:nvCxnSpPr>
            <p:cNvPr id="36" name="Straight Arrow Connector 35"/>
            <p:cNvCxnSpPr/>
            <p:nvPr/>
          </p:nvCxnSpPr>
          <p:spPr>
            <a:xfrm rot="16200000" flipH="1">
              <a:off x="5295900" y="2628900"/>
              <a:ext cx="533400"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800600" y="2286000"/>
              <a:ext cx="1074077" cy="307777"/>
            </a:xfrm>
            <a:prstGeom prst="rect">
              <a:avLst/>
            </a:prstGeom>
            <a:noFill/>
          </p:spPr>
          <p:txBody>
            <a:bodyPr wrap="none" rtlCol="0">
              <a:spAutoFit/>
            </a:bodyPr>
            <a:lstStyle/>
            <a:p>
              <a:r>
                <a:rPr lang="en-GB" sz="1400" dirty="0" smtClean="0">
                  <a:solidFill>
                    <a:srgbClr val="000000"/>
                  </a:solidFill>
                </a:rPr>
                <a:t>Water level</a:t>
              </a:r>
              <a:endParaRPr lang="en-GB" sz="1400" dirty="0">
                <a:solidFill>
                  <a:srgbClr val="000000"/>
                </a:solidFill>
              </a:endParaRPr>
            </a:p>
          </p:txBody>
        </p:sp>
      </p:grpSp>
      <p:sp>
        <p:nvSpPr>
          <p:cNvPr id="38" name="Title 1"/>
          <p:cNvSpPr txBox="1">
            <a:spLocks/>
          </p:cNvSpPr>
          <p:nvPr/>
        </p:nvSpPr>
        <p:spPr>
          <a:xfrm>
            <a:off x="3294982" y="5334000"/>
            <a:ext cx="6123590" cy="1143000"/>
          </a:xfrm>
          <a:prstGeom prst="rect">
            <a:avLst/>
          </a:prstGeom>
        </p:spPr>
        <p:style>
          <a:lnRef idx="0">
            <a:schemeClr val="accent2"/>
          </a:lnRef>
          <a:fillRef idx="3">
            <a:schemeClr val="accent2"/>
          </a:fillRef>
          <a:effectRef idx="3">
            <a:schemeClr val="accent2"/>
          </a:effectRef>
          <a:fontRef idx="minor">
            <a:schemeClr val="lt1"/>
          </a:fontRef>
        </p:style>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GB" sz="4000" b="1" u="sng" kern="0" dirty="0" smtClean="0">
                <a:solidFill>
                  <a:srgbClr val="FFFF00"/>
                </a:solidFill>
              </a:rPr>
              <a:t>Decreasing Water levels</a:t>
            </a:r>
            <a:r>
              <a:rPr lang="en-GB" b="1" u="sng" kern="0" dirty="0" smtClean="0">
                <a:solidFill>
                  <a:srgbClr val="FFFF00"/>
                </a:solidFill>
              </a:rPr>
              <a:t/>
            </a:r>
            <a:br>
              <a:rPr lang="en-GB" b="1" u="sng" kern="0" dirty="0" smtClean="0">
                <a:solidFill>
                  <a:srgbClr val="FFFF00"/>
                </a:solidFill>
              </a:rPr>
            </a:br>
            <a:r>
              <a:rPr lang="en-GB" sz="3600" b="1" u="sng" kern="0" dirty="0" smtClean="0">
                <a:solidFill>
                  <a:srgbClr val="FFFF00"/>
                </a:solidFill>
              </a:rPr>
              <a:t>(</a:t>
            </a:r>
            <a:r>
              <a:rPr lang="en-GB" sz="2400" b="1" u="sng" kern="0" dirty="0" err="1" smtClean="0">
                <a:solidFill>
                  <a:srgbClr val="FFFF00"/>
                </a:solidFill>
              </a:rPr>
              <a:t>Nagarparkar</a:t>
            </a:r>
            <a:r>
              <a:rPr lang="en-GB" sz="2400" b="1" u="sng" kern="0" dirty="0" smtClean="0">
                <a:solidFill>
                  <a:srgbClr val="FFFF00"/>
                </a:solidFill>
              </a:rPr>
              <a:t> Check Dam)</a:t>
            </a:r>
            <a:endParaRPr lang="en-GB" b="1" u="sng" kern="0" dirty="0">
              <a:solidFill>
                <a:srgbClr val="FFFF00"/>
              </a:solidFill>
            </a:endParaRPr>
          </a:p>
        </p:txBody>
      </p:sp>
    </p:spTree>
    <p:extLst>
      <p:ext uri="{BB962C8B-B14F-4D97-AF65-F5344CB8AC3E}">
        <p14:creationId xmlns:p14="http://schemas.microsoft.com/office/powerpoint/2010/main" val="261667343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96</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rgbClr val="FFFFFF"/>
                </a:solidFill>
                <a:ea typeface="ＭＳ Ｐゴシック" pitchFamily="34" charset="-128"/>
              </a:rPr>
              <a:t>ASSESSMENT BY NDMA TEAMS</a:t>
            </a:r>
          </a:p>
        </p:txBody>
      </p:sp>
      <p:sp>
        <p:nvSpPr>
          <p:cNvPr id="5" name="Subtitle 4"/>
          <p:cNvSpPr txBox="1">
            <a:spLocks/>
          </p:cNvSpPr>
          <p:nvPr/>
        </p:nvSpPr>
        <p:spPr bwMode="auto">
          <a:xfrm>
            <a:off x="553594" y="1121392"/>
            <a:ext cx="5997337" cy="5029200"/>
          </a:xfrm>
          <a:prstGeom prst="rect">
            <a:avLst/>
          </a:prstGeom>
          <a:solidFill>
            <a:srgbClr val="0E1E20"/>
          </a:solidFill>
          <a:ln>
            <a:noFill/>
          </a:ln>
        </p:spPr>
        <p:style>
          <a:lnRef idx="1">
            <a:schemeClr val="accent2"/>
          </a:lnRef>
          <a:fillRef idx="2">
            <a:schemeClr val="accent2"/>
          </a:fillRef>
          <a:effectRef idx="1">
            <a:schemeClr val="accent2"/>
          </a:effectRef>
          <a:fontRef idx="minor">
            <a:schemeClr val="dk1"/>
          </a:fontRef>
        </p:style>
        <p:txBody>
          <a:bodyPr lIns="90488" tIns="44450" rIns="90488" bIns="44450"/>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lnSpc>
                <a:spcPct val="150000"/>
              </a:lnSpc>
              <a:spcBef>
                <a:spcPct val="0"/>
              </a:spcBef>
              <a:buFont typeface="Arial" panose="020B0604020202020204" pitchFamily="34" charset="0"/>
              <a:buNone/>
              <a:defRPr/>
            </a:pPr>
            <a:r>
              <a:rPr lang="en-US" altLang="en-US" sz="2000" b="1" u="sng" dirty="0">
                <a:solidFill>
                  <a:srgbClr val="FFFF00"/>
                </a:solidFill>
                <a:latin typeface="Arial" panose="020B0604020202020204" pitchFamily="34" charset="0"/>
              </a:rPr>
              <a:t>Health</a:t>
            </a:r>
          </a:p>
          <a:p>
            <a:pPr algn="just">
              <a:lnSpc>
                <a:spcPct val="150000"/>
              </a:lnSpc>
              <a:spcBef>
                <a:spcPct val="0"/>
              </a:spcBef>
              <a:buFontTx/>
              <a:buChar char="•"/>
              <a:defRPr/>
            </a:pPr>
            <a:r>
              <a:rPr lang="en-US" altLang="en-US" sz="2000" dirty="0">
                <a:solidFill>
                  <a:srgbClr val="FFFF00"/>
                </a:solidFill>
                <a:latin typeface="Arial" panose="020B0604020202020204" pitchFamily="34" charset="0"/>
              </a:rPr>
              <a:t>285 deaths of under 5 years children </a:t>
            </a:r>
            <a:r>
              <a:rPr lang="en-US" altLang="en-US" sz="2000" dirty="0">
                <a:solidFill>
                  <a:srgbClr val="FFFFFF"/>
                </a:solidFill>
                <a:latin typeface="Arial" panose="020B0604020202020204" pitchFamily="34" charset="0"/>
              </a:rPr>
              <a:t>are reported since Dec 2013; </a:t>
            </a:r>
            <a:r>
              <a:rPr lang="en-US" altLang="en-US" sz="2000" dirty="0">
                <a:solidFill>
                  <a:srgbClr val="FFFF00"/>
                </a:solidFill>
                <a:latin typeface="Arial" panose="020B0604020202020204" pitchFamily="34" charset="0"/>
              </a:rPr>
              <a:t>out of which 6 are attributed to malnutrition</a:t>
            </a:r>
            <a:r>
              <a:rPr lang="en-US" altLang="en-US" sz="2000" dirty="0">
                <a:solidFill>
                  <a:srgbClr val="FFFFFF"/>
                </a:solidFill>
                <a:latin typeface="Arial" panose="020B0604020202020204" pitchFamily="34" charset="0"/>
              </a:rPr>
              <a:t> and remaining with various birth related diseases </a:t>
            </a:r>
          </a:p>
          <a:p>
            <a:pPr algn="just">
              <a:lnSpc>
                <a:spcPct val="150000"/>
              </a:lnSpc>
              <a:spcBef>
                <a:spcPct val="0"/>
              </a:spcBef>
              <a:buFontTx/>
              <a:buChar char="•"/>
              <a:defRPr/>
            </a:pPr>
            <a:endParaRPr lang="en-US" altLang="en-US" sz="2000" dirty="0">
              <a:solidFill>
                <a:srgbClr val="FFFFFF"/>
              </a:solidFill>
              <a:latin typeface="Arial" panose="020B0604020202020204" pitchFamily="34" charset="0"/>
            </a:endParaRPr>
          </a:p>
          <a:p>
            <a:pPr algn="just">
              <a:lnSpc>
                <a:spcPct val="150000"/>
              </a:lnSpc>
              <a:spcBef>
                <a:spcPct val="0"/>
              </a:spcBef>
              <a:buFontTx/>
              <a:buChar char="•"/>
              <a:defRPr/>
            </a:pPr>
            <a:r>
              <a:rPr lang="en-US" altLang="en-US" sz="2000" dirty="0" smtClean="0">
                <a:solidFill>
                  <a:srgbClr val="FFFF00"/>
                </a:solidFill>
                <a:latin typeface="Arial" panose="020B0604020202020204" pitchFamily="34" charset="0"/>
              </a:rPr>
              <a:t>220 </a:t>
            </a:r>
            <a:r>
              <a:rPr lang="en-US" altLang="en-US" sz="2000" dirty="0">
                <a:solidFill>
                  <a:srgbClr val="FFFF00"/>
                </a:solidFill>
                <a:latin typeface="Arial" panose="020B0604020202020204" pitchFamily="34" charset="0"/>
              </a:rPr>
              <a:t>Doctors </a:t>
            </a:r>
            <a:r>
              <a:rPr lang="en-US" altLang="en-US" sz="2000" dirty="0" smtClean="0">
                <a:solidFill>
                  <a:srgbClr val="FFFF00"/>
                </a:solidFill>
                <a:latin typeface="Arial" panose="020B0604020202020204" pitchFamily="34" charset="0"/>
              </a:rPr>
              <a:t>and 194 </a:t>
            </a:r>
            <a:r>
              <a:rPr lang="en-US" altLang="en-US" sz="2000" dirty="0">
                <a:solidFill>
                  <a:srgbClr val="FFFF00"/>
                </a:solidFill>
                <a:latin typeface="Arial" panose="020B0604020202020204" pitchFamily="34" charset="0"/>
              </a:rPr>
              <a:t>health facilities</a:t>
            </a:r>
            <a:r>
              <a:rPr lang="en-US" altLang="en-US" sz="2000" dirty="0">
                <a:solidFill>
                  <a:schemeClr val="bg1"/>
                </a:solidFill>
                <a:latin typeface="Arial" panose="020B0604020202020204" pitchFamily="34" charset="0"/>
              </a:rPr>
              <a:t> are present </a:t>
            </a:r>
            <a:r>
              <a:rPr lang="en-US" altLang="en-US" sz="2000" dirty="0" smtClean="0">
                <a:solidFill>
                  <a:srgbClr val="FFFFFF"/>
                </a:solidFill>
                <a:latin typeface="Arial" panose="020B0604020202020204" pitchFamily="34" charset="0"/>
              </a:rPr>
              <a:t>in Thar: </a:t>
            </a:r>
            <a:r>
              <a:rPr lang="en-US" altLang="en-US" sz="2000" dirty="0" smtClean="0">
                <a:solidFill>
                  <a:srgbClr val="FFFF00"/>
                </a:solidFill>
                <a:latin typeface="Arial" panose="020B0604020202020204" pitchFamily="34" charset="0"/>
              </a:rPr>
              <a:t>but </a:t>
            </a:r>
            <a:r>
              <a:rPr lang="en-US" altLang="en-US" sz="2000" dirty="0">
                <a:solidFill>
                  <a:srgbClr val="FFFF00"/>
                </a:solidFill>
                <a:latin typeface="Arial" panose="020B0604020202020204" pitchFamily="34" charset="0"/>
              </a:rPr>
              <a:t>90% dispensaries are not </a:t>
            </a:r>
            <a:r>
              <a:rPr lang="en-US" altLang="en-US" sz="2000" dirty="0" smtClean="0">
                <a:solidFill>
                  <a:srgbClr val="FFFF00"/>
                </a:solidFill>
                <a:latin typeface="Arial" panose="020B0604020202020204" pitchFamily="34" charset="0"/>
              </a:rPr>
              <a:t>functional</a:t>
            </a:r>
            <a:endParaRPr lang="en-US" altLang="en-US" sz="2000" dirty="0">
              <a:solidFill>
                <a:srgbClr val="FFFF00"/>
              </a:solidFill>
              <a:latin typeface="Arial" panose="020B0604020202020204" pitchFamily="34" charset="0"/>
            </a:endParaRPr>
          </a:p>
        </p:txBody>
      </p:sp>
      <p:pic>
        <p:nvPicPr>
          <p:cNvPr id="8" name="Picture 7" descr="Picture1.png"/>
          <p:cNvPicPr>
            <a:picLocks noChangeAspect="1"/>
          </p:cNvPicPr>
          <p:nvPr/>
        </p:nvPicPr>
        <p:blipFill>
          <a:blip cstate="print"/>
          <a:stretch>
            <a:fillRect/>
          </a:stretch>
        </p:blipFill>
        <p:spPr>
          <a:xfrm>
            <a:off x="7124700" y="914400"/>
            <a:ext cx="4564923" cy="2590800"/>
          </a:xfrm>
          <a:prstGeom prst="rect">
            <a:avLst/>
          </a:prstGeom>
        </p:spPr>
      </p:pic>
      <p:pic>
        <p:nvPicPr>
          <p:cNvPr id="13" name="Content Placeholder 3" descr="Diplo 07.JPG"/>
          <p:cNvPicPr>
            <a:picLocks noChangeAspect="1"/>
          </p:cNvPicPr>
          <p:nvPr/>
        </p:nvPicPr>
        <p:blipFill>
          <a:blip r:embed="rId3" cstate="print"/>
          <a:stretch>
            <a:fillRect/>
          </a:stretch>
        </p:blipFill>
        <p:spPr>
          <a:xfrm>
            <a:off x="8229600" y="3657600"/>
            <a:ext cx="2737389" cy="2819400"/>
          </a:xfrm>
          <a:prstGeom prst="rect">
            <a:avLst/>
          </a:prstGeom>
        </p:spPr>
      </p:pic>
    </p:spTree>
    <p:extLst>
      <p:ext uri="{BB962C8B-B14F-4D97-AF65-F5344CB8AC3E}">
        <p14:creationId xmlns:p14="http://schemas.microsoft.com/office/powerpoint/2010/main" val="356323271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97</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rgbClr val="FFFFFF"/>
                </a:solidFill>
                <a:ea typeface="ＭＳ Ｐゴシック" pitchFamily="34" charset="-128"/>
              </a:rPr>
              <a:t>ASSESSMENT BY NDMA TEAMS</a:t>
            </a:r>
          </a:p>
        </p:txBody>
      </p:sp>
      <p:sp>
        <p:nvSpPr>
          <p:cNvPr id="5" name="Subtitle 4"/>
          <p:cNvSpPr txBox="1">
            <a:spLocks/>
          </p:cNvSpPr>
          <p:nvPr/>
        </p:nvSpPr>
        <p:spPr bwMode="auto">
          <a:xfrm>
            <a:off x="553594" y="1121392"/>
            <a:ext cx="5997337" cy="5029200"/>
          </a:xfrm>
          <a:prstGeom prst="rect">
            <a:avLst/>
          </a:prstGeom>
          <a:solidFill>
            <a:srgbClr val="0E1E20"/>
          </a:solidFill>
          <a:ln>
            <a:noFill/>
          </a:ln>
        </p:spPr>
        <p:style>
          <a:lnRef idx="1">
            <a:schemeClr val="accent2"/>
          </a:lnRef>
          <a:fillRef idx="2">
            <a:schemeClr val="accent2"/>
          </a:fillRef>
          <a:effectRef idx="1">
            <a:schemeClr val="accent2"/>
          </a:effectRef>
          <a:fontRef idx="minor">
            <a:schemeClr val="dk1"/>
          </a:fontRef>
        </p:style>
        <p:txBody>
          <a:bodyPr lIns="90488" tIns="44450" rIns="90488" bIns="44450"/>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lnSpc>
                <a:spcPct val="150000"/>
              </a:lnSpc>
              <a:spcBef>
                <a:spcPct val="0"/>
              </a:spcBef>
              <a:buFont typeface="Arial" panose="020B0604020202020204" pitchFamily="34" charset="0"/>
              <a:buNone/>
              <a:defRPr/>
            </a:pPr>
            <a:r>
              <a:rPr lang="en-US" altLang="en-US" sz="2000" b="1" u="sng" dirty="0">
                <a:solidFill>
                  <a:srgbClr val="FFFF00"/>
                </a:solidFill>
                <a:latin typeface="Arial" panose="020B0604020202020204" pitchFamily="34" charset="0"/>
              </a:rPr>
              <a:t>Health</a:t>
            </a:r>
          </a:p>
          <a:p>
            <a:pPr algn="just">
              <a:lnSpc>
                <a:spcPct val="150000"/>
              </a:lnSpc>
              <a:spcBef>
                <a:spcPct val="0"/>
              </a:spcBef>
              <a:buFontTx/>
              <a:buChar char="•"/>
              <a:defRPr/>
            </a:pPr>
            <a:r>
              <a:rPr lang="en-US" altLang="en-US" sz="2000" dirty="0" smtClean="0">
                <a:solidFill>
                  <a:srgbClr val="FFFFFF"/>
                </a:solidFill>
                <a:latin typeface="Arial" panose="020B0604020202020204" pitchFamily="34" charset="0"/>
              </a:rPr>
              <a:t>Sufficient </a:t>
            </a:r>
            <a:r>
              <a:rPr lang="en-US" altLang="en-US" sz="2000" dirty="0">
                <a:solidFill>
                  <a:srgbClr val="FFFFFF"/>
                </a:solidFill>
                <a:latin typeface="Arial" panose="020B0604020202020204" pitchFamily="34" charset="0"/>
              </a:rPr>
              <a:t>amount of </a:t>
            </a:r>
            <a:r>
              <a:rPr lang="en-US" altLang="en-US" sz="2000" dirty="0">
                <a:solidFill>
                  <a:srgbClr val="FFFF00"/>
                </a:solidFill>
                <a:latin typeface="Arial" panose="020B0604020202020204" pitchFamily="34" charset="0"/>
              </a:rPr>
              <a:t>medicines / vaccinations are available </a:t>
            </a:r>
            <a:r>
              <a:rPr lang="en-US" altLang="en-US" sz="2000" dirty="0">
                <a:solidFill>
                  <a:srgbClr val="FFFFFF"/>
                </a:solidFill>
                <a:latin typeface="Arial" panose="020B0604020202020204" pitchFamily="34" charset="0"/>
              </a:rPr>
              <a:t>in the district</a:t>
            </a:r>
          </a:p>
          <a:p>
            <a:pPr algn="just">
              <a:lnSpc>
                <a:spcPct val="150000"/>
              </a:lnSpc>
              <a:spcBef>
                <a:spcPct val="0"/>
              </a:spcBef>
              <a:buFontTx/>
              <a:buChar char="•"/>
              <a:defRPr/>
            </a:pPr>
            <a:endParaRPr lang="en-US" altLang="en-US" sz="2000" dirty="0">
              <a:solidFill>
                <a:srgbClr val="FFFF00"/>
              </a:solidFill>
              <a:latin typeface="Arial" panose="020B0604020202020204" pitchFamily="34" charset="0"/>
            </a:endParaRPr>
          </a:p>
          <a:p>
            <a:pPr algn="just">
              <a:lnSpc>
                <a:spcPct val="150000"/>
              </a:lnSpc>
              <a:spcBef>
                <a:spcPct val="0"/>
              </a:spcBef>
              <a:buFontTx/>
              <a:buChar char="•"/>
              <a:defRPr/>
            </a:pPr>
            <a:r>
              <a:rPr lang="en-US" altLang="en-US" sz="2000" dirty="0">
                <a:solidFill>
                  <a:srgbClr val="FFFF00"/>
                </a:solidFill>
                <a:latin typeface="Arial" panose="020B0604020202020204" pitchFamily="34" charset="0"/>
              </a:rPr>
              <a:t>Nutrition Stabilization Centre </a:t>
            </a:r>
            <a:r>
              <a:rPr lang="en-US" altLang="en-US" sz="2000" dirty="0">
                <a:solidFill>
                  <a:srgbClr val="FFFFFF"/>
                </a:solidFill>
                <a:latin typeface="Arial" panose="020B0604020202020204" pitchFamily="34" charset="0"/>
              </a:rPr>
              <a:t>established by WFP / UNICEF at DHQ </a:t>
            </a:r>
            <a:r>
              <a:rPr lang="en-US" altLang="en-US" sz="2000" dirty="0" err="1">
                <a:solidFill>
                  <a:srgbClr val="FFFFFF"/>
                </a:solidFill>
                <a:latin typeface="Arial" panose="020B0604020202020204" pitchFamily="34" charset="0"/>
              </a:rPr>
              <a:t>Hosp</a:t>
            </a:r>
            <a:r>
              <a:rPr lang="en-US" altLang="en-US" sz="2000" dirty="0">
                <a:solidFill>
                  <a:srgbClr val="FFFFFF"/>
                </a:solidFill>
                <a:latin typeface="Arial" panose="020B0604020202020204" pitchFamily="34" charset="0"/>
              </a:rPr>
              <a:t> </a:t>
            </a:r>
            <a:r>
              <a:rPr lang="en-US" altLang="en-US" sz="2000" dirty="0">
                <a:solidFill>
                  <a:srgbClr val="FFFF00"/>
                </a:solidFill>
                <a:latin typeface="Arial" panose="020B0604020202020204" pitchFamily="34" charset="0"/>
              </a:rPr>
              <a:t>is working efficiently </a:t>
            </a:r>
            <a:endParaRPr lang="en-US" altLang="en-US" sz="2000" dirty="0" smtClean="0">
              <a:solidFill>
                <a:srgbClr val="FFFF00"/>
              </a:solidFill>
              <a:latin typeface="Arial" panose="020B0604020202020204" pitchFamily="34" charset="0"/>
            </a:endParaRPr>
          </a:p>
          <a:p>
            <a:pPr algn="just">
              <a:lnSpc>
                <a:spcPct val="150000"/>
              </a:lnSpc>
              <a:spcBef>
                <a:spcPct val="0"/>
              </a:spcBef>
              <a:buFontTx/>
              <a:buChar char="•"/>
              <a:defRPr/>
            </a:pPr>
            <a:endParaRPr lang="en-US" altLang="en-US" sz="2000" dirty="0">
              <a:solidFill>
                <a:srgbClr val="FFFF00"/>
              </a:solidFill>
              <a:latin typeface="Arial" panose="020B0604020202020204" pitchFamily="34" charset="0"/>
            </a:endParaRPr>
          </a:p>
          <a:p>
            <a:pPr algn="just">
              <a:lnSpc>
                <a:spcPct val="150000"/>
              </a:lnSpc>
              <a:spcBef>
                <a:spcPct val="0"/>
              </a:spcBef>
              <a:buFontTx/>
              <a:buChar char="•"/>
              <a:defRPr/>
            </a:pPr>
            <a:r>
              <a:rPr lang="en-US" altLang="en-US" sz="2000" dirty="0" smtClean="0">
                <a:solidFill>
                  <a:srgbClr val="FFFF00"/>
                </a:solidFill>
                <a:latin typeface="Arial" panose="020B0604020202020204" pitchFamily="34" charset="0"/>
              </a:rPr>
              <a:t>Deterioration in </a:t>
            </a:r>
            <a:r>
              <a:rPr lang="en-US" altLang="en-US" sz="2000" dirty="0">
                <a:solidFill>
                  <a:srgbClr val="FFFF00"/>
                </a:solidFill>
                <a:latin typeface="Arial" panose="020B0604020202020204" pitchFamily="34" charset="0"/>
              </a:rPr>
              <a:t>primary healthcare in rural areas is observed</a:t>
            </a:r>
          </a:p>
        </p:txBody>
      </p:sp>
      <p:pic>
        <p:nvPicPr>
          <p:cNvPr id="7" name="Content Placeholder 3" descr="Diplo 07.JPG"/>
          <p:cNvPicPr>
            <a:picLocks noChangeAspect="1"/>
          </p:cNvPicPr>
          <p:nvPr/>
        </p:nvPicPr>
        <p:blipFill>
          <a:blip r:embed="rId3" cstate="print"/>
          <a:srcRect l="12500" t="6250" r="22917" b="34375"/>
          <a:stretch>
            <a:fillRect/>
          </a:stretch>
        </p:blipFill>
        <p:spPr>
          <a:xfrm>
            <a:off x="6966854" y="3581400"/>
            <a:ext cx="4731659" cy="2362200"/>
          </a:xfrm>
          <a:prstGeom prst="rect">
            <a:avLst/>
          </a:prstGeom>
        </p:spPr>
      </p:pic>
      <p:pic>
        <p:nvPicPr>
          <p:cNvPr id="10" name="Content Placeholder 3" descr="Diplo 07.JPG"/>
          <p:cNvPicPr>
            <a:picLocks noChangeAspect="1"/>
          </p:cNvPicPr>
          <p:nvPr/>
        </p:nvPicPr>
        <p:blipFill>
          <a:blip r:embed="rId4" cstate="print"/>
          <a:stretch>
            <a:fillRect/>
          </a:stretch>
        </p:blipFill>
        <p:spPr>
          <a:xfrm>
            <a:off x="6966854" y="1219200"/>
            <a:ext cx="4731659" cy="2082800"/>
          </a:xfrm>
          <a:prstGeom prst="rect">
            <a:avLst/>
          </a:prstGeom>
        </p:spPr>
      </p:pic>
    </p:spTree>
    <p:extLst>
      <p:ext uri="{BB962C8B-B14F-4D97-AF65-F5344CB8AC3E}">
        <p14:creationId xmlns:p14="http://schemas.microsoft.com/office/powerpoint/2010/main" val="112753226"/>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98</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rgbClr val="FFFFFF"/>
                </a:solidFill>
                <a:ea typeface="ＭＳ Ｐゴシック" pitchFamily="34" charset="-128"/>
              </a:rPr>
              <a:t>ASSESSMENT BY NDMA TEAMS</a:t>
            </a:r>
          </a:p>
        </p:txBody>
      </p:sp>
      <p:grpSp>
        <p:nvGrpSpPr>
          <p:cNvPr id="3" name="Group 6"/>
          <p:cNvGrpSpPr/>
          <p:nvPr/>
        </p:nvGrpSpPr>
        <p:grpSpPr>
          <a:xfrm>
            <a:off x="7247518" y="2308484"/>
            <a:ext cx="2713448" cy="2248525"/>
            <a:chOff x="3837482" y="2143593"/>
            <a:chExt cx="2713448" cy="2248525"/>
          </a:xfrm>
        </p:grpSpPr>
        <p:sp>
          <p:nvSpPr>
            <p:cNvPr id="2" name="Isosceles Triangle 1"/>
            <p:cNvSpPr/>
            <p:nvPr/>
          </p:nvSpPr>
          <p:spPr>
            <a:xfrm>
              <a:off x="3837482" y="2143593"/>
              <a:ext cx="2713448" cy="2248525"/>
            </a:xfrm>
            <a:prstGeom prst="triangle">
              <a:avLst/>
            </a:prstGeom>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TextBox 9"/>
            <p:cNvSpPr txBox="1"/>
            <p:nvPr/>
          </p:nvSpPr>
          <p:spPr>
            <a:xfrm>
              <a:off x="4469945" y="3665795"/>
              <a:ext cx="1496610" cy="369332"/>
            </a:xfrm>
            <a:prstGeom prst="rect">
              <a:avLst/>
            </a:prstGeom>
            <a:noFill/>
          </p:spPr>
          <p:txBody>
            <a:bodyPr wrap="square" rtlCol="0">
              <a:spAutoFit/>
            </a:bodyPr>
            <a:lstStyle/>
            <a:p>
              <a:pPr algn="ctr"/>
              <a:r>
                <a:rPr lang="en-GB" b="1" dirty="0" smtClean="0">
                  <a:solidFill>
                    <a:srgbClr val="FFFFFF"/>
                  </a:solidFill>
                </a:rPr>
                <a:t>Deaths</a:t>
              </a:r>
              <a:endParaRPr lang="en-GB" b="1" dirty="0">
                <a:solidFill>
                  <a:srgbClr val="FFFFFF"/>
                </a:solidFill>
              </a:endParaRPr>
            </a:p>
          </p:txBody>
        </p:sp>
      </p:grpSp>
      <p:sp>
        <p:nvSpPr>
          <p:cNvPr id="18" name="Subtitle 4"/>
          <p:cNvSpPr txBox="1">
            <a:spLocks/>
          </p:cNvSpPr>
          <p:nvPr/>
        </p:nvSpPr>
        <p:spPr bwMode="auto">
          <a:xfrm>
            <a:off x="328742" y="1948715"/>
            <a:ext cx="4483101" cy="2596166"/>
          </a:xfrm>
          <a:prstGeom prst="rect">
            <a:avLst/>
          </a:prstGeom>
          <a:solidFill>
            <a:srgbClr val="0E1E2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lIns="90488" tIns="44450" rIns="90488" bIns="44450"/>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lnSpc>
                <a:spcPct val="250000"/>
              </a:lnSpc>
              <a:spcBef>
                <a:spcPct val="0"/>
              </a:spcBef>
              <a:buFont typeface="Arial" panose="020B0604020202020204" pitchFamily="34" charset="0"/>
              <a:buNone/>
              <a:defRPr/>
            </a:pPr>
            <a:r>
              <a:rPr lang="en-US" altLang="en-US" sz="2000" b="1" dirty="0" smtClean="0">
                <a:solidFill>
                  <a:srgbClr val="FFFF00"/>
                </a:solidFill>
                <a:latin typeface="Arial" panose="020B0604020202020204" pitchFamily="34" charset="0"/>
              </a:rPr>
              <a:t>Child </a:t>
            </a:r>
            <a:r>
              <a:rPr lang="en-US" altLang="en-US" sz="2000" b="1" dirty="0">
                <a:solidFill>
                  <a:srgbClr val="FFFF00"/>
                </a:solidFill>
                <a:latin typeface="Arial" panose="020B0604020202020204" pitchFamily="34" charset="0"/>
              </a:rPr>
              <a:t>mortality </a:t>
            </a:r>
            <a:r>
              <a:rPr lang="en-US" altLang="en-US" sz="2000" b="1" dirty="0">
                <a:solidFill>
                  <a:srgbClr val="FFFFFF"/>
                </a:solidFill>
                <a:latin typeface="Arial" panose="020B0604020202020204" pitchFamily="34" charset="0"/>
              </a:rPr>
              <a:t>remains an area of concern; however the </a:t>
            </a:r>
            <a:r>
              <a:rPr lang="en-US" altLang="en-US" sz="2000" b="1" dirty="0">
                <a:solidFill>
                  <a:srgbClr val="FFFF00"/>
                </a:solidFill>
                <a:latin typeface="Arial" panose="020B0604020202020204" pitchFamily="34" charset="0"/>
              </a:rPr>
              <a:t>reasons are not directly related to </a:t>
            </a:r>
            <a:r>
              <a:rPr lang="en-US" altLang="en-US" sz="2000" b="1" dirty="0" smtClean="0">
                <a:solidFill>
                  <a:srgbClr val="FFFF00"/>
                </a:solidFill>
                <a:latin typeface="Arial" panose="020B0604020202020204" pitchFamily="34" charset="0"/>
              </a:rPr>
              <a:t>drought</a:t>
            </a:r>
            <a:endParaRPr lang="en-US" altLang="en-US" sz="2000" b="1" dirty="0">
              <a:solidFill>
                <a:srgbClr val="FFFF00"/>
              </a:solidFill>
              <a:latin typeface="Arial" panose="020B0604020202020204" pitchFamily="34" charset="0"/>
            </a:endParaRPr>
          </a:p>
        </p:txBody>
      </p:sp>
      <p:graphicFrame>
        <p:nvGraphicFramePr>
          <p:cNvPr id="12" name="Diagram 11"/>
          <p:cNvGraphicFramePr/>
          <p:nvPr>
            <p:extLst>
              <p:ext uri="{D42A27DB-BD31-4B8C-83A1-F6EECF244321}">
                <p14:modId xmlns:p14="http://schemas.microsoft.com/office/powerpoint/2010/main" val="3915049224"/>
              </p:ext>
            </p:extLst>
          </p:nvPr>
        </p:nvGraphicFramePr>
        <p:xfrm>
          <a:off x="3837487" y="899547"/>
          <a:ext cx="9320551"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3250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1C54430B-9E23-443E-84DD-BE310C6FF22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DF73F0B2-D0DC-4AC3-B0B4-DAD79A7A962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graphicEl>
                                              <a:dgm id="{5F527E06-C50F-4AEC-89E4-93397E217B6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graphicEl>
                                              <a:dgm id="{C87C2273-7CFF-4135-9119-7A2E765693D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graphicEl>
                                              <a:dgm id="{A51F20E7-7E15-439B-8E7E-F5C1A614280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graphicEl>
                                              <a:dgm id="{2D15859F-78CA-4691-915E-D959134C4D0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09B8ADC9-A0EC-460C-A9E1-4EE2E6B3951A}" type="slidenum">
              <a:rPr lang="en-US" smtClean="0">
                <a:solidFill>
                  <a:srgbClr val="000000"/>
                </a:solidFill>
              </a:rPr>
              <a:pPr>
                <a:defRPr/>
              </a:pPr>
              <a:t>99</a:t>
            </a:fld>
            <a:endParaRPr lang="en-US" dirty="0">
              <a:solidFill>
                <a:srgbClr val="000000"/>
              </a:solidFill>
            </a:endParaRPr>
          </a:p>
        </p:txBody>
      </p:sp>
      <p:sp>
        <p:nvSpPr>
          <p:cNvPr id="6" name="AutoShape 2"/>
          <p:cNvSpPr>
            <a:spLocks noChangeArrowheads="1"/>
          </p:cNvSpPr>
          <p:nvPr/>
        </p:nvSpPr>
        <p:spPr bwMode="auto">
          <a:xfrm>
            <a:off x="1657350" y="114300"/>
            <a:ext cx="8858250" cy="723900"/>
          </a:xfrm>
          <a:prstGeom prst="flowChartAlternateProcess">
            <a:avLst/>
          </a:prstGeom>
          <a:solidFill>
            <a:srgbClr val="00B05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pPr>
            <a:r>
              <a:rPr lang="en-US" sz="4000" b="1" u="sng" dirty="0">
                <a:solidFill>
                  <a:srgbClr val="FFFFFF"/>
                </a:solidFill>
                <a:ea typeface="ＭＳ Ｐゴシック" pitchFamily="34" charset="-128"/>
              </a:rPr>
              <a:t>ASSESSMENT BY NDMA TEAMS</a:t>
            </a:r>
          </a:p>
        </p:txBody>
      </p:sp>
      <p:sp>
        <p:nvSpPr>
          <p:cNvPr id="5" name="Subtitle 4"/>
          <p:cNvSpPr txBox="1">
            <a:spLocks/>
          </p:cNvSpPr>
          <p:nvPr/>
        </p:nvSpPr>
        <p:spPr bwMode="auto">
          <a:xfrm>
            <a:off x="553594" y="1121392"/>
            <a:ext cx="5997337" cy="5029200"/>
          </a:xfrm>
          <a:prstGeom prst="rect">
            <a:avLst/>
          </a:prstGeom>
          <a:solidFill>
            <a:srgbClr val="0E1E20"/>
          </a:solidFill>
          <a:ln>
            <a:noFill/>
          </a:ln>
        </p:spPr>
        <p:style>
          <a:lnRef idx="1">
            <a:schemeClr val="accent2"/>
          </a:lnRef>
          <a:fillRef idx="2">
            <a:schemeClr val="accent2"/>
          </a:fillRef>
          <a:effectRef idx="1">
            <a:schemeClr val="accent2"/>
          </a:effectRef>
          <a:fontRef idx="minor">
            <a:schemeClr val="dk1"/>
          </a:fontRef>
        </p:style>
        <p:txBody>
          <a:bodyPr lIns="90488" tIns="44450" rIns="90488" bIns="44450"/>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a:lnSpc>
                <a:spcPct val="250000"/>
              </a:lnSpc>
              <a:spcBef>
                <a:spcPct val="0"/>
              </a:spcBef>
              <a:buFont typeface="Arial" panose="020B0604020202020204" pitchFamily="34" charset="0"/>
              <a:buNone/>
              <a:defRPr/>
            </a:pPr>
            <a:r>
              <a:rPr lang="en-US" altLang="en-US" sz="2000" b="1" u="sng" dirty="0">
                <a:solidFill>
                  <a:srgbClr val="FFFF00"/>
                </a:solidFill>
                <a:latin typeface="Arial" panose="020B0604020202020204" pitchFamily="34" charset="0"/>
              </a:rPr>
              <a:t>Agriculture</a:t>
            </a:r>
          </a:p>
          <a:p>
            <a:pPr algn="just">
              <a:lnSpc>
                <a:spcPct val="250000"/>
              </a:lnSpc>
              <a:spcBef>
                <a:spcPct val="0"/>
              </a:spcBef>
              <a:buFontTx/>
              <a:buChar char="•"/>
              <a:defRPr/>
            </a:pPr>
            <a:r>
              <a:rPr lang="en-US" altLang="en-US" sz="2000" dirty="0">
                <a:solidFill>
                  <a:srgbClr val="FFFFFF"/>
                </a:solidFill>
                <a:latin typeface="Arial" panose="020B0604020202020204" pitchFamily="34" charset="0"/>
              </a:rPr>
              <a:t>Millet and Guar are main crops in Thar;</a:t>
            </a:r>
            <a:r>
              <a:rPr lang="en-US" altLang="en-US" sz="2000" dirty="0">
                <a:solidFill>
                  <a:srgbClr val="FFFF00"/>
                </a:solidFill>
                <a:latin typeface="Arial" panose="020B0604020202020204" pitchFamily="34" charset="0"/>
              </a:rPr>
              <a:t> insignificant rains have resulted in poor yield</a:t>
            </a:r>
          </a:p>
          <a:p>
            <a:pPr algn="just">
              <a:lnSpc>
                <a:spcPct val="250000"/>
              </a:lnSpc>
              <a:spcBef>
                <a:spcPct val="0"/>
              </a:spcBef>
              <a:buFontTx/>
              <a:buChar char="•"/>
              <a:defRPr/>
            </a:pPr>
            <a:r>
              <a:rPr lang="en-US" altLang="en-US" sz="2000" dirty="0">
                <a:solidFill>
                  <a:srgbClr val="FFFF00"/>
                </a:solidFill>
                <a:latin typeface="Arial" panose="020B0604020202020204" pitchFamily="34" charset="0"/>
              </a:rPr>
              <a:t>Area does not appear de-vegetated</a:t>
            </a:r>
          </a:p>
          <a:p>
            <a:pPr algn="just">
              <a:lnSpc>
                <a:spcPct val="250000"/>
              </a:lnSpc>
              <a:spcBef>
                <a:spcPct val="0"/>
              </a:spcBef>
              <a:buFontTx/>
              <a:buChar char="•"/>
              <a:defRPr/>
            </a:pPr>
            <a:r>
              <a:rPr lang="en-US" altLang="en-US" sz="2000" dirty="0" err="1">
                <a:solidFill>
                  <a:srgbClr val="FFFFFF"/>
                </a:solidFill>
                <a:latin typeface="Arial" panose="020B0604020202020204" pitchFamily="34" charset="0"/>
              </a:rPr>
              <a:t>Govt</a:t>
            </a:r>
            <a:r>
              <a:rPr lang="en-US" altLang="en-US" sz="2000" dirty="0">
                <a:solidFill>
                  <a:srgbClr val="FFFFFF"/>
                </a:solidFill>
                <a:latin typeface="Arial" panose="020B0604020202020204" pitchFamily="34" charset="0"/>
              </a:rPr>
              <a:t> of Sindh is </a:t>
            </a:r>
            <a:r>
              <a:rPr lang="en-US" altLang="en-US" sz="2000" dirty="0">
                <a:solidFill>
                  <a:srgbClr val="FFFF00"/>
                </a:solidFill>
                <a:latin typeface="Arial" panose="020B0604020202020204" pitchFamily="34" charset="0"/>
              </a:rPr>
              <a:t>distributing free wheat</a:t>
            </a:r>
            <a:r>
              <a:rPr lang="en-US" altLang="en-US" sz="2000" dirty="0">
                <a:solidFill>
                  <a:srgbClr val="FFFFFF"/>
                </a:solidFill>
                <a:latin typeface="Arial" panose="020B0604020202020204" pitchFamily="34" charset="0"/>
              </a:rPr>
              <a:t> to the community</a:t>
            </a:r>
          </a:p>
        </p:txBody>
      </p:sp>
      <p:pic>
        <p:nvPicPr>
          <p:cNvPr id="10" name="Picture 2" descr="C:\Users\udc1_ops\Desktop\Drought Pics\Kazim Drought Pics\Nagarparkar 19.JPG"/>
          <p:cNvPicPr>
            <a:picLocks noChangeAspect="1" noChangeArrowheads="1"/>
          </p:cNvPicPr>
          <p:nvPr/>
        </p:nvPicPr>
        <p:blipFill>
          <a:blip r:embed="rId3" cstate="print"/>
          <a:srcRect/>
          <a:stretch>
            <a:fillRect/>
          </a:stretch>
        </p:blipFill>
        <p:spPr bwMode="auto">
          <a:xfrm>
            <a:off x="6941460" y="1030942"/>
            <a:ext cx="4705822" cy="1676400"/>
          </a:xfrm>
          <a:prstGeom prst="rect">
            <a:avLst/>
          </a:prstGeom>
          <a:noFill/>
        </p:spPr>
      </p:pic>
      <p:pic>
        <p:nvPicPr>
          <p:cNvPr id="14" name="Picture 3"/>
          <p:cNvPicPr>
            <a:picLocks noChangeAspect="1" noChangeArrowheads="1"/>
          </p:cNvPicPr>
          <p:nvPr/>
        </p:nvPicPr>
        <p:blipFill>
          <a:blip r:embed="rId4" cstate="print"/>
          <a:srcRect/>
          <a:stretch>
            <a:fillRect/>
          </a:stretch>
        </p:blipFill>
        <p:spPr bwMode="auto">
          <a:xfrm>
            <a:off x="6941460" y="2790802"/>
            <a:ext cx="4742540" cy="1680026"/>
          </a:xfrm>
          <a:prstGeom prst="rect">
            <a:avLst/>
          </a:prstGeom>
          <a:noFill/>
          <a:ln w="9525">
            <a:noFill/>
            <a:miter lim="800000"/>
            <a:headEnd/>
            <a:tailEnd/>
          </a:ln>
          <a:effectLst/>
        </p:spPr>
      </p:pic>
      <p:pic>
        <p:nvPicPr>
          <p:cNvPr id="15" name="Picture 4" descr="C:\Users\udc1_ops\Desktop\Drought Pics\Kazim Drought Pics\Nagarparkar 23.JPG"/>
          <p:cNvPicPr>
            <a:picLocks noChangeAspect="1" noChangeArrowheads="1"/>
          </p:cNvPicPr>
          <p:nvPr/>
        </p:nvPicPr>
        <p:blipFill>
          <a:blip r:embed="rId5" cstate="print"/>
          <a:srcRect/>
          <a:stretch>
            <a:fillRect/>
          </a:stretch>
        </p:blipFill>
        <p:spPr bwMode="auto">
          <a:xfrm>
            <a:off x="6941460" y="4528887"/>
            <a:ext cx="4742540" cy="1756225"/>
          </a:xfrm>
          <a:prstGeom prst="rect">
            <a:avLst/>
          </a:prstGeom>
          <a:noFill/>
        </p:spPr>
      </p:pic>
    </p:spTree>
    <p:extLst>
      <p:ext uri="{BB962C8B-B14F-4D97-AF65-F5344CB8AC3E}">
        <p14:creationId xmlns:p14="http://schemas.microsoft.com/office/powerpoint/2010/main" val="245825802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6502</TotalTime>
  <Words>4916</Words>
  <Application>Microsoft Office PowerPoint</Application>
  <PresentationFormat>Custom</PresentationFormat>
  <Paragraphs>1251</Paragraphs>
  <Slides>101</Slides>
  <Notes>84</Notes>
  <HiddenSlides>0</HiddenSlides>
  <MMClips>0</MMClips>
  <ScaleCrop>false</ScaleCrop>
  <HeadingPairs>
    <vt:vector size="4" baseType="variant">
      <vt:variant>
        <vt:lpstr>Theme</vt:lpstr>
      </vt:variant>
      <vt:variant>
        <vt:i4>3</vt:i4>
      </vt:variant>
      <vt:variant>
        <vt:lpstr>Slide Titles</vt:lpstr>
      </vt:variant>
      <vt:variant>
        <vt:i4>101</vt:i4>
      </vt:variant>
    </vt:vector>
  </HeadingPairs>
  <TitlesOfParts>
    <vt:vector size="104" baseType="lpstr">
      <vt:lpstr>Office Theme</vt:lpstr>
      <vt:lpstr>Default Design</vt:lpstr>
      <vt:lpstr>1_Default Design</vt:lpstr>
      <vt:lpstr>Disaster Management in Pakistan  (Experiences and Challenges) By  Major General Muhammad Saeed Aleem  Chairman National Disaster Management Authority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631</cp:revision>
  <cp:lastPrinted>2014-11-25T08:32:51Z</cp:lastPrinted>
  <dcterms:created xsi:type="dcterms:W3CDTF">2014-05-22T08:19:16Z</dcterms:created>
  <dcterms:modified xsi:type="dcterms:W3CDTF">2014-12-10T07:23:05Z</dcterms:modified>
</cp:coreProperties>
</file>